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wmf" ContentType="image/x-wmf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7" r:id="rId3"/>
    <p:sldId id="262" r:id="rId4"/>
    <p:sldId id="263" r:id="rId5"/>
    <p:sldId id="286" r:id="rId6"/>
    <p:sldId id="265" r:id="rId7"/>
    <p:sldId id="288" r:id="rId8"/>
    <p:sldId id="266" r:id="rId9"/>
    <p:sldId id="289" r:id="rId10"/>
    <p:sldId id="267" r:id="rId11"/>
    <p:sldId id="268" r:id="rId12"/>
    <p:sldId id="290" r:id="rId13"/>
    <p:sldId id="270" r:id="rId14"/>
    <p:sldId id="291" r:id="rId15"/>
    <p:sldId id="258" r:id="rId16"/>
    <p:sldId id="273" r:id="rId17"/>
    <p:sldId id="259" r:id="rId18"/>
    <p:sldId id="292" r:id="rId19"/>
    <p:sldId id="261" r:id="rId20"/>
    <p:sldId id="284" r:id="rId21"/>
    <p:sldId id="285" r:id="rId22"/>
    <p:sldId id="296" r:id="rId23"/>
    <p:sldId id="297" r:id="rId24"/>
    <p:sldId id="278" r:id="rId25"/>
  </p:sldIdLst>
  <p:sldSz cx="9144000" cy="6858000" type="screen4x3"/>
  <p:notesSz cx="9144000" cy="6858000"/>
  <p:defaultTextStyle>
    <a:defPPr>
      <a:defRPr lang="fi-FI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56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6E6B506-A527-4C65-9A8E-66654D3374A3}" v="32" dt="2019-09-25T07:29:21.9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6" autoAdjust="0"/>
    <p:restoredTop sz="94660"/>
  </p:normalViewPr>
  <p:slideViewPr>
    <p:cSldViewPr snapToObjects="1">
      <p:cViewPr varScale="1">
        <p:scale>
          <a:sx n="51" d="100"/>
          <a:sy n="51" d="100"/>
        </p:scale>
        <p:origin x="304" y="-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66" d="100"/>
          <a:sy n="66" d="100"/>
        </p:scale>
        <p:origin x="-978" y="-102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36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Relationship Id="rId35" Type="http://schemas.openxmlformats.org/officeDocument/2006/relationships/customXml" Target="../customXml/item2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Liljestrom" userId="6ef6628b-dd99-4ff8-8288-aee90cab0f42" providerId="ADAL" clId="{66E6B506-A527-4C65-9A8E-66654D3374A3}"/>
    <pc:docChg chg="undo custSel addSld delSld modSld">
      <pc:chgData name="Emma Liljestrom" userId="6ef6628b-dd99-4ff8-8288-aee90cab0f42" providerId="ADAL" clId="{66E6B506-A527-4C65-9A8E-66654D3374A3}" dt="2019-09-25T07:36:01.785" v="205" actId="1076"/>
      <pc:docMkLst>
        <pc:docMk/>
      </pc:docMkLst>
      <pc:sldChg chg="modSp">
        <pc:chgData name="Emma Liljestrom" userId="6ef6628b-dd99-4ff8-8288-aee90cab0f42" providerId="ADAL" clId="{66E6B506-A527-4C65-9A8E-66654D3374A3}" dt="2019-09-25T07:09:23.700" v="4" actId="20577"/>
        <pc:sldMkLst>
          <pc:docMk/>
          <pc:sldMk cId="0" sldId="256"/>
        </pc:sldMkLst>
        <pc:spChg chg="mod">
          <ac:chgData name="Emma Liljestrom" userId="6ef6628b-dd99-4ff8-8288-aee90cab0f42" providerId="ADAL" clId="{66E6B506-A527-4C65-9A8E-66654D3374A3}" dt="2019-09-25T07:09:23.700" v="4" actId="20577"/>
          <ac:spMkLst>
            <pc:docMk/>
            <pc:sldMk cId="0" sldId="256"/>
            <ac:spMk id="13314" creationId="{00000000-0000-0000-0000-000000000000}"/>
          </ac:spMkLst>
        </pc:spChg>
      </pc:sldChg>
      <pc:sldChg chg="modSp">
        <pc:chgData name="Emma Liljestrom" userId="6ef6628b-dd99-4ff8-8288-aee90cab0f42" providerId="ADAL" clId="{66E6B506-A527-4C65-9A8E-66654D3374A3}" dt="2019-09-25T07:10:09.690" v="35" actId="20577"/>
        <pc:sldMkLst>
          <pc:docMk/>
          <pc:sldMk cId="0" sldId="257"/>
        </pc:sldMkLst>
        <pc:spChg chg="mod">
          <ac:chgData name="Emma Liljestrom" userId="6ef6628b-dd99-4ff8-8288-aee90cab0f42" providerId="ADAL" clId="{66E6B506-A527-4C65-9A8E-66654D3374A3}" dt="2019-09-25T07:10:09.690" v="35" actId="20577"/>
          <ac:spMkLst>
            <pc:docMk/>
            <pc:sldMk cId="0" sldId="257"/>
            <ac:spMk id="14339" creationId="{00000000-0000-0000-0000-000000000000}"/>
          </ac:spMkLst>
        </pc:spChg>
      </pc:sldChg>
      <pc:sldChg chg="modSp">
        <pc:chgData name="Emma Liljestrom" userId="6ef6628b-dd99-4ff8-8288-aee90cab0f42" providerId="ADAL" clId="{66E6B506-A527-4C65-9A8E-66654D3374A3}" dt="2019-09-25T07:18:54.117" v="103" actId="1076"/>
        <pc:sldMkLst>
          <pc:docMk/>
          <pc:sldMk cId="0" sldId="258"/>
        </pc:sldMkLst>
        <pc:picChg chg="mod">
          <ac:chgData name="Emma Liljestrom" userId="6ef6628b-dd99-4ff8-8288-aee90cab0f42" providerId="ADAL" clId="{66E6B506-A527-4C65-9A8E-66654D3374A3}" dt="2019-09-25T07:18:54.117" v="103" actId="1076"/>
          <ac:picMkLst>
            <pc:docMk/>
            <pc:sldMk cId="0" sldId="258"/>
            <ac:picMk id="2" creationId="{03600210-87E3-4891-8DA8-0DADF03DDAEC}"/>
          </ac:picMkLst>
        </pc:picChg>
      </pc:sldChg>
      <pc:sldChg chg="addSp delSp modSp">
        <pc:chgData name="Emma Liljestrom" userId="6ef6628b-dd99-4ff8-8288-aee90cab0f42" providerId="ADAL" clId="{66E6B506-A527-4C65-9A8E-66654D3374A3}" dt="2019-09-25T07:19:55.153" v="111" actId="1076"/>
        <pc:sldMkLst>
          <pc:docMk/>
          <pc:sldMk cId="0" sldId="259"/>
        </pc:sldMkLst>
        <pc:picChg chg="del">
          <ac:chgData name="Emma Liljestrom" userId="6ef6628b-dd99-4ff8-8288-aee90cab0f42" providerId="ADAL" clId="{66E6B506-A527-4C65-9A8E-66654D3374A3}" dt="2019-09-25T07:19:48.875" v="108" actId="478"/>
          <ac:picMkLst>
            <pc:docMk/>
            <pc:sldMk cId="0" sldId="259"/>
            <ac:picMk id="2" creationId="{5CF63E8C-CF8D-4942-B266-45F29A26E71A}"/>
          </ac:picMkLst>
        </pc:picChg>
        <pc:picChg chg="add mod">
          <ac:chgData name="Emma Liljestrom" userId="6ef6628b-dd99-4ff8-8288-aee90cab0f42" providerId="ADAL" clId="{66E6B506-A527-4C65-9A8E-66654D3374A3}" dt="2019-09-25T07:19:55.153" v="111" actId="1076"/>
          <ac:picMkLst>
            <pc:docMk/>
            <pc:sldMk cId="0" sldId="259"/>
            <ac:picMk id="3" creationId="{CA52A4B5-1D54-4C44-B4A3-1103A8D6B606}"/>
          </ac:picMkLst>
        </pc:picChg>
      </pc:sldChg>
      <pc:sldChg chg="modSp del">
        <pc:chgData name="Emma Liljestrom" userId="6ef6628b-dd99-4ff8-8288-aee90cab0f42" providerId="ADAL" clId="{66E6B506-A527-4C65-9A8E-66654D3374A3}" dt="2019-09-25T07:27:38.589" v="189" actId="2696"/>
        <pc:sldMkLst>
          <pc:docMk/>
          <pc:sldMk cId="0" sldId="260"/>
        </pc:sldMkLst>
        <pc:picChg chg="mod">
          <ac:chgData name="Emma Liljestrom" userId="6ef6628b-dd99-4ff8-8288-aee90cab0f42" providerId="ADAL" clId="{66E6B506-A527-4C65-9A8E-66654D3374A3}" dt="2019-09-25T07:27:35.884" v="188" actId="1076"/>
          <ac:picMkLst>
            <pc:docMk/>
            <pc:sldMk cId="0" sldId="260"/>
            <ac:picMk id="3" creationId="{2BFD99F9-8B90-45CE-AC94-E60D8FD2EBD9}"/>
          </ac:picMkLst>
        </pc:picChg>
      </pc:sldChg>
      <pc:sldChg chg="modSp">
        <pc:chgData name="Emma Liljestrom" userId="6ef6628b-dd99-4ff8-8288-aee90cab0f42" providerId="ADAL" clId="{66E6B506-A527-4C65-9A8E-66654D3374A3}" dt="2019-09-25T07:10:53.073" v="36" actId="1076"/>
        <pc:sldMkLst>
          <pc:docMk/>
          <pc:sldMk cId="0" sldId="262"/>
        </pc:sldMkLst>
        <pc:picChg chg="mod">
          <ac:chgData name="Emma Liljestrom" userId="6ef6628b-dd99-4ff8-8288-aee90cab0f42" providerId="ADAL" clId="{66E6B506-A527-4C65-9A8E-66654D3374A3}" dt="2019-09-25T07:10:53.073" v="36" actId="1076"/>
          <ac:picMkLst>
            <pc:docMk/>
            <pc:sldMk cId="0" sldId="262"/>
            <ac:picMk id="3" creationId="{358E829E-7C9F-4BA6-9DC8-74555ECC9198}"/>
          </ac:picMkLst>
        </pc:picChg>
      </pc:sldChg>
      <pc:sldChg chg="addSp delSp modSp">
        <pc:chgData name="Emma Liljestrom" userId="6ef6628b-dd99-4ff8-8288-aee90cab0f42" providerId="ADAL" clId="{66E6B506-A527-4C65-9A8E-66654D3374A3}" dt="2019-09-25T07:36:01.785" v="205" actId="1076"/>
        <pc:sldMkLst>
          <pc:docMk/>
          <pc:sldMk cId="0" sldId="263"/>
        </pc:sldMkLst>
        <pc:spChg chg="mod">
          <ac:chgData name="Emma Liljestrom" userId="6ef6628b-dd99-4ff8-8288-aee90cab0f42" providerId="ADAL" clId="{66E6B506-A527-4C65-9A8E-66654D3374A3}" dt="2019-09-25T07:11:58.452" v="47" actId="5793"/>
          <ac:spMkLst>
            <pc:docMk/>
            <pc:sldMk cId="0" sldId="263"/>
            <ac:spMk id="2" creationId="{CA456D60-E1CB-4D63-BED9-FDB443C542CA}"/>
          </ac:spMkLst>
        </pc:spChg>
        <pc:spChg chg="del">
          <ac:chgData name="Emma Liljestrom" userId="6ef6628b-dd99-4ff8-8288-aee90cab0f42" providerId="ADAL" clId="{66E6B506-A527-4C65-9A8E-66654D3374A3}" dt="2019-09-25T07:11:30.061" v="40" actId="478"/>
          <ac:spMkLst>
            <pc:docMk/>
            <pc:sldMk cId="0" sldId="263"/>
            <ac:spMk id="3" creationId="{74BD7524-84D3-4CAA-A6B2-48D7CFF2E45B}"/>
          </ac:spMkLst>
        </pc:spChg>
        <pc:picChg chg="del mod">
          <ac:chgData name="Emma Liljestrom" userId="6ef6628b-dd99-4ff8-8288-aee90cab0f42" providerId="ADAL" clId="{66E6B506-A527-4C65-9A8E-66654D3374A3}" dt="2019-09-25T07:35:51.414" v="202" actId="478"/>
          <ac:picMkLst>
            <pc:docMk/>
            <pc:sldMk cId="0" sldId="263"/>
            <ac:picMk id="5" creationId="{A12877FF-298D-4C14-932E-67694AC72610}"/>
          </ac:picMkLst>
        </pc:picChg>
        <pc:picChg chg="add mod">
          <ac:chgData name="Emma Liljestrom" userId="6ef6628b-dd99-4ff8-8288-aee90cab0f42" providerId="ADAL" clId="{66E6B506-A527-4C65-9A8E-66654D3374A3}" dt="2019-09-25T07:36:01.785" v="205" actId="1076"/>
          <ac:picMkLst>
            <pc:docMk/>
            <pc:sldMk cId="0" sldId="263"/>
            <ac:picMk id="6" creationId="{37041933-C6EE-4E52-9873-D3B4A76D049F}"/>
          </ac:picMkLst>
        </pc:picChg>
      </pc:sldChg>
      <pc:sldChg chg="modSp">
        <pc:chgData name="Emma Liljestrom" userId="6ef6628b-dd99-4ff8-8288-aee90cab0f42" providerId="ADAL" clId="{66E6B506-A527-4C65-9A8E-66654D3374A3}" dt="2019-09-25T07:14:17.119" v="49" actId="14100"/>
        <pc:sldMkLst>
          <pc:docMk/>
          <pc:sldMk cId="0" sldId="265"/>
        </pc:sldMkLst>
        <pc:picChg chg="mod">
          <ac:chgData name="Emma Liljestrom" userId="6ef6628b-dd99-4ff8-8288-aee90cab0f42" providerId="ADAL" clId="{66E6B506-A527-4C65-9A8E-66654D3374A3}" dt="2019-09-25T07:14:17.119" v="49" actId="14100"/>
          <ac:picMkLst>
            <pc:docMk/>
            <pc:sldMk cId="0" sldId="265"/>
            <ac:picMk id="2" creationId="{AF9F2BF5-286F-406E-B363-6EE3293FC156}"/>
          </ac:picMkLst>
        </pc:picChg>
      </pc:sldChg>
      <pc:sldChg chg="addSp delSp modSp">
        <pc:chgData name="Emma Liljestrom" userId="6ef6628b-dd99-4ff8-8288-aee90cab0f42" providerId="ADAL" clId="{66E6B506-A527-4C65-9A8E-66654D3374A3}" dt="2019-09-25T07:15:23.341" v="58" actId="1076"/>
        <pc:sldMkLst>
          <pc:docMk/>
          <pc:sldMk cId="0" sldId="266"/>
        </pc:sldMkLst>
        <pc:picChg chg="del mod">
          <ac:chgData name="Emma Liljestrom" userId="6ef6628b-dd99-4ff8-8288-aee90cab0f42" providerId="ADAL" clId="{66E6B506-A527-4C65-9A8E-66654D3374A3}" dt="2019-09-25T07:14:58.977" v="53" actId="478"/>
          <ac:picMkLst>
            <pc:docMk/>
            <pc:sldMk cId="0" sldId="266"/>
            <ac:picMk id="2" creationId="{63C3D002-D181-4C00-A7DC-ECEE3A6F7C80}"/>
          </ac:picMkLst>
        </pc:picChg>
        <pc:picChg chg="add mod">
          <ac:chgData name="Emma Liljestrom" userId="6ef6628b-dd99-4ff8-8288-aee90cab0f42" providerId="ADAL" clId="{66E6B506-A527-4C65-9A8E-66654D3374A3}" dt="2019-09-25T07:15:23.341" v="58" actId="1076"/>
          <ac:picMkLst>
            <pc:docMk/>
            <pc:sldMk cId="0" sldId="266"/>
            <ac:picMk id="3" creationId="{9755D05B-49F2-4616-8AFC-D142D2887C8F}"/>
          </ac:picMkLst>
        </pc:picChg>
      </pc:sldChg>
      <pc:sldChg chg="addSp delSp modSp">
        <pc:chgData name="Emma Liljestrom" userId="6ef6628b-dd99-4ff8-8288-aee90cab0f42" providerId="ADAL" clId="{66E6B506-A527-4C65-9A8E-66654D3374A3}" dt="2019-09-25T07:16:09.855" v="63" actId="14100"/>
        <pc:sldMkLst>
          <pc:docMk/>
          <pc:sldMk cId="0" sldId="268"/>
        </pc:sldMkLst>
        <pc:picChg chg="del">
          <ac:chgData name="Emma Liljestrom" userId="6ef6628b-dd99-4ff8-8288-aee90cab0f42" providerId="ADAL" clId="{66E6B506-A527-4C65-9A8E-66654D3374A3}" dt="2019-09-25T07:15:47.484" v="59" actId="478"/>
          <ac:picMkLst>
            <pc:docMk/>
            <pc:sldMk cId="0" sldId="268"/>
            <ac:picMk id="2" creationId="{740FCF85-7771-4941-A763-C81F16277115}"/>
          </ac:picMkLst>
        </pc:picChg>
        <pc:picChg chg="add mod">
          <ac:chgData name="Emma Liljestrom" userId="6ef6628b-dd99-4ff8-8288-aee90cab0f42" providerId="ADAL" clId="{66E6B506-A527-4C65-9A8E-66654D3374A3}" dt="2019-09-25T07:16:09.855" v="63" actId="14100"/>
          <ac:picMkLst>
            <pc:docMk/>
            <pc:sldMk cId="0" sldId="268"/>
            <ac:picMk id="3" creationId="{036E55A9-AD20-46BE-B280-9F92E1E74E5B}"/>
          </ac:picMkLst>
        </pc:picChg>
      </pc:sldChg>
      <pc:sldChg chg="del">
        <pc:chgData name="Emma Liljestrom" userId="6ef6628b-dd99-4ff8-8288-aee90cab0f42" providerId="ADAL" clId="{66E6B506-A527-4C65-9A8E-66654D3374A3}" dt="2019-09-25T07:16:33.197" v="64" actId="2696"/>
        <pc:sldMkLst>
          <pc:docMk/>
          <pc:sldMk cId="0" sldId="269"/>
        </pc:sldMkLst>
      </pc:sldChg>
      <pc:sldChg chg="addSp delSp modSp">
        <pc:chgData name="Emma Liljestrom" userId="6ef6628b-dd99-4ff8-8288-aee90cab0f42" providerId="ADAL" clId="{66E6B506-A527-4C65-9A8E-66654D3374A3}" dt="2019-09-25T07:16:54.218" v="68" actId="1076"/>
        <pc:sldMkLst>
          <pc:docMk/>
          <pc:sldMk cId="0" sldId="270"/>
        </pc:sldMkLst>
        <pc:picChg chg="del">
          <ac:chgData name="Emma Liljestrom" userId="6ef6628b-dd99-4ff8-8288-aee90cab0f42" providerId="ADAL" clId="{66E6B506-A527-4C65-9A8E-66654D3374A3}" dt="2019-09-25T07:16:37.109" v="65" actId="478"/>
          <ac:picMkLst>
            <pc:docMk/>
            <pc:sldMk cId="0" sldId="270"/>
            <ac:picMk id="2" creationId="{9EE9276D-1BD1-4420-96E2-BB76BE474CC9}"/>
          </ac:picMkLst>
        </pc:picChg>
        <pc:picChg chg="add mod">
          <ac:chgData name="Emma Liljestrom" userId="6ef6628b-dd99-4ff8-8288-aee90cab0f42" providerId="ADAL" clId="{66E6B506-A527-4C65-9A8E-66654D3374A3}" dt="2019-09-25T07:16:54.218" v="68" actId="1076"/>
          <ac:picMkLst>
            <pc:docMk/>
            <pc:sldMk cId="0" sldId="270"/>
            <ac:picMk id="3" creationId="{E246DD59-47D7-4636-8428-E7561E577C89}"/>
          </ac:picMkLst>
        </pc:picChg>
      </pc:sldChg>
      <pc:sldChg chg="modSp del">
        <pc:chgData name="Emma Liljestrom" userId="6ef6628b-dd99-4ff8-8288-aee90cab0f42" providerId="ADAL" clId="{66E6B506-A527-4C65-9A8E-66654D3374A3}" dt="2019-09-25T07:18:50.059" v="102" actId="2696"/>
        <pc:sldMkLst>
          <pc:docMk/>
          <pc:sldMk cId="0" sldId="271"/>
        </pc:sldMkLst>
        <pc:picChg chg="mod">
          <ac:chgData name="Emma Liljestrom" userId="6ef6628b-dd99-4ff8-8288-aee90cab0f42" providerId="ADAL" clId="{66E6B506-A527-4C65-9A8E-66654D3374A3}" dt="2019-09-25T07:18:47.390" v="101" actId="1076"/>
          <ac:picMkLst>
            <pc:docMk/>
            <pc:sldMk cId="0" sldId="271"/>
            <ac:picMk id="3" creationId="{35965C1A-7775-43D1-B1A8-AF4D759BECF4}"/>
          </ac:picMkLst>
        </pc:picChg>
      </pc:sldChg>
      <pc:sldChg chg="addSp delSp modSp">
        <pc:chgData name="Emma Liljestrom" userId="6ef6628b-dd99-4ff8-8288-aee90cab0f42" providerId="ADAL" clId="{66E6B506-A527-4C65-9A8E-66654D3374A3}" dt="2019-09-25T07:19:28.905" v="107" actId="1076"/>
        <pc:sldMkLst>
          <pc:docMk/>
          <pc:sldMk cId="0" sldId="273"/>
        </pc:sldMkLst>
        <pc:picChg chg="del">
          <ac:chgData name="Emma Liljestrom" userId="6ef6628b-dd99-4ff8-8288-aee90cab0f42" providerId="ADAL" clId="{66E6B506-A527-4C65-9A8E-66654D3374A3}" dt="2019-09-25T07:19:22.375" v="104" actId="478"/>
          <ac:picMkLst>
            <pc:docMk/>
            <pc:sldMk cId="0" sldId="273"/>
            <ac:picMk id="2" creationId="{1A537A77-E798-4674-BDC3-7D8235D61D30}"/>
          </ac:picMkLst>
        </pc:picChg>
        <pc:picChg chg="add mod">
          <ac:chgData name="Emma Liljestrom" userId="6ef6628b-dd99-4ff8-8288-aee90cab0f42" providerId="ADAL" clId="{66E6B506-A527-4C65-9A8E-66654D3374A3}" dt="2019-09-25T07:19:28.905" v="107" actId="1076"/>
          <ac:picMkLst>
            <pc:docMk/>
            <pc:sldMk cId="0" sldId="273"/>
            <ac:picMk id="3" creationId="{B9D5136C-9485-47AC-9BD5-9B29DE7191BE}"/>
          </ac:picMkLst>
        </pc:picChg>
      </pc:sldChg>
      <pc:sldChg chg="del">
        <pc:chgData name="Emma Liljestrom" userId="6ef6628b-dd99-4ff8-8288-aee90cab0f42" providerId="ADAL" clId="{66E6B506-A527-4C65-9A8E-66654D3374A3}" dt="2019-09-25T07:21:25.114" v="118" actId="2696"/>
        <pc:sldMkLst>
          <pc:docMk/>
          <pc:sldMk cId="0" sldId="276"/>
        </pc:sldMkLst>
      </pc:sldChg>
      <pc:sldChg chg="addSp delSp modSp">
        <pc:chgData name="Emma Liljestrom" userId="6ef6628b-dd99-4ff8-8288-aee90cab0f42" providerId="ADAL" clId="{66E6B506-A527-4C65-9A8E-66654D3374A3}" dt="2019-09-25T07:28:51.979" v="193" actId="1076"/>
        <pc:sldMkLst>
          <pc:docMk/>
          <pc:sldMk cId="1054514998" sldId="284"/>
        </pc:sldMkLst>
        <pc:graphicFrameChg chg="add del mod">
          <ac:chgData name="Emma Liljestrom" userId="6ef6628b-dd99-4ff8-8288-aee90cab0f42" providerId="ADAL" clId="{66E6B506-A527-4C65-9A8E-66654D3374A3}" dt="2019-09-25T07:28:45.475" v="190" actId="478"/>
          <ac:graphicFrameMkLst>
            <pc:docMk/>
            <pc:sldMk cId="1054514998" sldId="284"/>
            <ac:graphicFrameMk id="5" creationId="{00000000-0008-0000-1700-000002000000}"/>
          </ac:graphicFrameMkLst>
        </pc:graphicFrameChg>
        <pc:picChg chg="del">
          <ac:chgData name="Emma Liljestrom" userId="6ef6628b-dd99-4ff8-8288-aee90cab0f42" providerId="ADAL" clId="{66E6B506-A527-4C65-9A8E-66654D3374A3}" dt="2019-09-25T07:22:09.743" v="119" actId="478"/>
          <ac:picMkLst>
            <pc:docMk/>
            <pc:sldMk cId="1054514998" sldId="284"/>
            <ac:picMk id="2" creationId="{4B2EB6A9-6892-4B8B-B59A-331AD6F23564}"/>
          </ac:picMkLst>
        </pc:picChg>
        <pc:picChg chg="add mod">
          <ac:chgData name="Emma Liljestrom" userId="6ef6628b-dd99-4ff8-8288-aee90cab0f42" providerId="ADAL" clId="{66E6B506-A527-4C65-9A8E-66654D3374A3}" dt="2019-09-25T07:28:51.979" v="193" actId="1076"/>
          <ac:picMkLst>
            <pc:docMk/>
            <pc:sldMk cId="1054514998" sldId="284"/>
            <ac:picMk id="4" creationId="{55076062-8198-4352-AB1E-FA36782FAEE9}"/>
          </ac:picMkLst>
        </pc:picChg>
      </pc:sldChg>
      <pc:sldChg chg="addSp delSp modSp">
        <pc:chgData name="Emma Liljestrom" userId="6ef6628b-dd99-4ff8-8288-aee90cab0f42" providerId="ADAL" clId="{66E6B506-A527-4C65-9A8E-66654D3374A3}" dt="2019-09-25T07:29:34.139" v="201" actId="1076"/>
        <pc:sldMkLst>
          <pc:docMk/>
          <pc:sldMk cId="1729327932" sldId="285"/>
        </pc:sldMkLst>
        <pc:graphicFrameChg chg="add del mod">
          <ac:chgData name="Emma Liljestrom" userId="6ef6628b-dd99-4ff8-8288-aee90cab0f42" providerId="ADAL" clId="{66E6B506-A527-4C65-9A8E-66654D3374A3}" dt="2019-09-25T07:29:21.184" v="194" actId="478"/>
          <ac:graphicFrameMkLst>
            <pc:docMk/>
            <pc:sldMk cId="1729327932" sldId="285"/>
            <ac:graphicFrameMk id="5" creationId="{54457981-C0B3-4DCA-8E3F-6E82C64D471C}"/>
          </ac:graphicFrameMkLst>
        </pc:graphicFrameChg>
        <pc:picChg chg="del">
          <ac:chgData name="Emma Liljestrom" userId="6ef6628b-dd99-4ff8-8288-aee90cab0f42" providerId="ADAL" clId="{66E6B506-A527-4C65-9A8E-66654D3374A3}" dt="2019-09-25T07:22:30.992" v="127" actId="478"/>
          <ac:picMkLst>
            <pc:docMk/>
            <pc:sldMk cId="1729327932" sldId="285"/>
            <ac:picMk id="4" creationId="{999DC9D5-1D0E-4B03-A259-7CA5D58247FC}"/>
          </ac:picMkLst>
        </pc:picChg>
        <pc:picChg chg="add mod">
          <ac:chgData name="Emma Liljestrom" userId="6ef6628b-dd99-4ff8-8288-aee90cab0f42" providerId="ADAL" clId="{66E6B506-A527-4C65-9A8E-66654D3374A3}" dt="2019-09-25T07:29:34.139" v="201" actId="1076"/>
          <ac:picMkLst>
            <pc:docMk/>
            <pc:sldMk cId="1729327932" sldId="285"/>
            <ac:picMk id="6" creationId="{91C6C778-8974-40C5-98D5-3210153FFD61}"/>
          </ac:picMkLst>
        </pc:picChg>
      </pc:sldChg>
      <pc:sldChg chg="addSp delSp modSp">
        <pc:chgData name="Emma Liljestrom" userId="6ef6628b-dd99-4ff8-8288-aee90cab0f42" providerId="ADAL" clId="{66E6B506-A527-4C65-9A8E-66654D3374A3}" dt="2019-09-25T07:18:41.627" v="100" actId="1076"/>
        <pc:sldMkLst>
          <pc:docMk/>
          <pc:sldMk cId="1039988082" sldId="291"/>
        </pc:sldMkLst>
        <pc:spChg chg="del">
          <ac:chgData name="Emma Liljestrom" userId="6ef6628b-dd99-4ff8-8288-aee90cab0f42" providerId="ADAL" clId="{66E6B506-A527-4C65-9A8E-66654D3374A3}" dt="2019-09-25T07:17:38.147" v="75" actId="478"/>
          <ac:spMkLst>
            <pc:docMk/>
            <pc:sldMk cId="1039988082" sldId="291"/>
            <ac:spMk id="3" creationId="{93EE511D-888B-4504-B2BB-AF0EDDFA9D2A}"/>
          </ac:spMkLst>
        </pc:spChg>
        <pc:spChg chg="mod">
          <ac:chgData name="Emma Liljestrom" userId="6ef6628b-dd99-4ff8-8288-aee90cab0f42" providerId="ADAL" clId="{66E6B506-A527-4C65-9A8E-66654D3374A3}" dt="2019-09-25T07:18:10.775" v="97" actId="13926"/>
          <ac:spMkLst>
            <pc:docMk/>
            <pc:sldMk cId="1039988082" sldId="291"/>
            <ac:spMk id="5" creationId="{D96A3700-B992-461C-8139-9E4D20AB4263}"/>
          </ac:spMkLst>
        </pc:spChg>
        <pc:spChg chg="mod">
          <ac:chgData name="Emma Liljestrom" userId="6ef6628b-dd99-4ff8-8288-aee90cab0f42" providerId="ADAL" clId="{66E6B506-A527-4C65-9A8E-66654D3374A3}" dt="2019-09-25T07:17:50.324" v="89" actId="14100"/>
          <ac:spMkLst>
            <pc:docMk/>
            <pc:sldMk cId="1039988082" sldId="291"/>
            <ac:spMk id="7" creationId="{CDB70BD0-9FF1-444F-B615-BB8AE77B0B95}"/>
          </ac:spMkLst>
        </pc:spChg>
        <pc:picChg chg="del">
          <ac:chgData name="Emma Liljestrom" userId="6ef6628b-dd99-4ff8-8288-aee90cab0f42" providerId="ADAL" clId="{66E6B506-A527-4C65-9A8E-66654D3374A3}" dt="2019-09-25T07:18:21.221" v="98" actId="478"/>
          <ac:picMkLst>
            <pc:docMk/>
            <pc:sldMk cId="1039988082" sldId="291"/>
            <ac:picMk id="4" creationId="{985EE15E-431B-4E99-B852-C8176D3094FC}"/>
          </ac:picMkLst>
        </pc:picChg>
        <pc:picChg chg="add mod">
          <ac:chgData name="Emma Liljestrom" userId="6ef6628b-dd99-4ff8-8288-aee90cab0f42" providerId="ADAL" clId="{66E6B506-A527-4C65-9A8E-66654D3374A3}" dt="2019-09-25T07:18:41.627" v="100" actId="1076"/>
          <ac:picMkLst>
            <pc:docMk/>
            <pc:sldMk cId="1039988082" sldId="291"/>
            <ac:picMk id="6" creationId="{9237E166-EB49-4230-9090-3D52979561C3}"/>
          </ac:picMkLst>
        </pc:picChg>
      </pc:sldChg>
      <pc:sldChg chg="addSp delSp modSp">
        <pc:chgData name="Emma Liljestrom" userId="6ef6628b-dd99-4ff8-8288-aee90cab0f42" providerId="ADAL" clId="{66E6B506-A527-4C65-9A8E-66654D3374A3}" dt="2019-09-25T07:20:56.642" v="117" actId="478"/>
        <pc:sldMkLst>
          <pc:docMk/>
          <pc:sldMk cId="2409178606" sldId="292"/>
        </pc:sldMkLst>
        <pc:spChg chg="add del mod">
          <ac:chgData name="Emma Liljestrom" userId="6ef6628b-dd99-4ff8-8288-aee90cab0f42" providerId="ADAL" clId="{66E6B506-A527-4C65-9A8E-66654D3374A3}" dt="2019-09-25T07:20:56.642" v="117" actId="478"/>
          <ac:spMkLst>
            <pc:docMk/>
            <pc:sldMk cId="2409178606" sldId="292"/>
            <ac:spMk id="3" creationId="{AF2D5DA0-489F-4D6C-8D7F-F6227563AFEA}"/>
          </ac:spMkLst>
        </pc:spChg>
        <pc:picChg chg="add mod">
          <ac:chgData name="Emma Liljestrom" userId="6ef6628b-dd99-4ff8-8288-aee90cab0f42" providerId="ADAL" clId="{66E6B506-A527-4C65-9A8E-66654D3374A3}" dt="2019-09-25T07:20:52.697" v="116" actId="1076"/>
          <ac:picMkLst>
            <pc:docMk/>
            <pc:sldMk cId="2409178606" sldId="292"/>
            <ac:picMk id="4" creationId="{79B5D741-25FF-41A8-840F-FFA4CD156CAA}"/>
          </ac:picMkLst>
        </pc:picChg>
        <pc:picChg chg="del">
          <ac:chgData name="Emma Liljestrom" userId="6ef6628b-dd99-4ff8-8288-aee90cab0f42" providerId="ADAL" clId="{66E6B506-A527-4C65-9A8E-66654D3374A3}" dt="2019-09-25T07:20:45.924" v="113" actId="478"/>
          <ac:picMkLst>
            <pc:docMk/>
            <pc:sldMk cId="2409178606" sldId="292"/>
            <ac:picMk id="6" creationId="{34D31570-794F-43B1-B416-3D3DDCA68D33}"/>
          </ac:picMkLst>
        </pc:picChg>
      </pc:sldChg>
      <pc:sldChg chg="addSp delSp modSp add">
        <pc:chgData name="Emma Liljestrom" userId="6ef6628b-dd99-4ff8-8288-aee90cab0f42" providerId="ADAL" clId="{66E6B506-A527-4C65-9A8E-66654D3374A3}" dt="2019-09-25T07:24:27.066" v="144" actId="1076"/>
        <pc:sldMkLst>
          <pc:docMk/>
          <pc:sldMk cId="103381503" sldId="296"/>
        </pc:sldMkLst>
        <pc:spChg chg="mod">
          <ac:chgData name="Emma Liljestrom" userId="6ef6628b-dd99-4ff8-8288-aee90cab0f42" providerId="ADAL" clId="{66E6B506-A527-4C65-9A8E-66654D3374A3}" dt="2019-09-25T07:23:40.702" v="139" actId="20577"/>
          <ac:spMkLst>
            <pc:docMk/>
            <pc:sldMk cId="103381503" sldId="296"/>
            <ac:spMk id="2" creationId="{00000000-0000-0000-0000-000000000000}"/>
          </ac:spMkLst>
        </pc:spChg>
        <pc:spChg chg="mod">
          <ac:chgData name="Emma Liljestrom" userId="6ef6628b-dd99-4ff8-8288-aee90cab0f42" providerId="ADAL" clId="{66E6B506-A527-4C65-9A8E-66654D3374A3}" dt="2019-09-25T07:24:00.606" v="140"/>
          <ac:spMkLst>
            <pc:docMk/>
            <pc:sldMk cId="103381503" sldId="296"/>
            <ac:spMk id="5" creationId="{00000000-0000-0000-0000-000000000000}"/>
          </ac:spMkLst>
        </pc:spChg>
        <pc:picChg chg="del">
          <ac:chgData name="Emma Liljestrom" userId="6ef6628b-dd99-4ff8-8288-aee90cab0f42" providerId="ADAL" clId="{66E6B506-A527-4C65-9A8E-66654D3374A3}" dt="2019-09-25T07:24:04.546" v="141" actId="478"/>
          <ac:picMkLst>
            <pc:docMk/>
            <pc:sldMk cId="103381503" sldId="296"/>
            <ac:picMk id="3" creationId="{42154F07-A600-4231-BD5E-29B7BC3C53C0}"/>
          </ac:picMkLst>
        </pc:picChg>
        <pc:picChg chg="add mod">
          <ac:chgData name="Emma Liljestrom" userId="6ef6628b-dd99-4ff8-8288-aee90cab0f42" providerId="ADAL" clId="{66E6B506-A527-4C65-9A8E-66654D3374A3}" dt="2019-09-25T07:24:27.066" v="144" actId="1076"/>
          <ac:picMkLst>
            <pc:docMk/>
            <pc:sldMk cId="103381503" sldId="296"/>
            <ac:picMk id="4" creationId="{5B7FAEBA-C428-44CA-8049-D040438BBDD7}"/>
          </ac:picMkLst>
        </pc:picChg>
      </pc:sldChg>
      <pc:sldChg chg="addSp delSp modSp add">
        <pc:chgData name="Emma Liljestrom" userId="6ef6628b-dd99-4ff8-8288-aee90cab0f42" providerId="ADAL" clId="{66E6B506-A527-4C65-9A8E-66654D3374A3}" dt="2019-09-25T07:25:40.076" v="187" actId="1076"/>
        <pc:sldMkLst>
          <pc:docMk/>
          <pc:sldMk cId="3609385174" sldId="297"/>
        </pc:sldMkLst>
        <pc:spChg chg="mod">
          <ac:chgData name="Emma Liljestrom" userId="6ef6628b-dd99-4ff8-8288-aee90cab0f42" providerId="ADAL" clId="{66E6B506-A527-4C65-9A8E-66654D3374A3}" dt="2019-09-25T07:25:01.199" v="181" actId="20577"/>
          <ac:spMkLst>
            <pc:docMk/>
            <pc:sldMk cId="3609385174" sldId="297"/>
            <ac:spMk id="2" creationId="{00000000-0000-0000-0000-000000000000}"/>
          </ac:spMkLst>
        </pc:spChg>
        <pc:spChg chg="mod">
          <ac:chgData name="Emma Liljestrom" userId="6ef6628b-dd99-4ff8-8288-aee90cab0f42" providerId="ADAL" clId="{66E6B506-A527-4C65-9A8E-66654D3374A3}" dt="2019-09-25T07:25:19.428" v="183" actId="1076"/>
          <ac:spMkLst>
            <pc:docMk/>
            <pc:sldMk cId="3609385174" sldId="297"/>
            <ac:spMk id="5" creationId="{00000000-0000-0000-0000-000000000000}"/>
          </ac:spMkLst>
        </pc:spChg>
        <pc:picChg chg="add mod">
          <ac:chgData name="Emma Liljestrom" userId="6ef6628b-dd99-4ff8-8288-aee90cab0f42" providerId="ADAL" clId="{66E6B506-A527-4C65-9A8E-66654D3374A3}" dt="2019-09-25T07:25:40.076" v="187" actId="1076"/>
          <ac:picMkLst>
            <pc:docMk/>
            <pc:sldMk cId="3609385174" sldId="297"/>
            <ac:picMk id="3" creationId="{EADE4E34-4FA1-4CE0-8DF1-17C3E4CDCFE9}"/>
          </ac:picMkLst>
        </pc:picChg>
        <pc:picChg chg="del">
          <ac:chgData name="Emma Liljestrom" userId="6ef6628b-dd99-4ff8-8288-aee90cab0f42" providerId="ADAL" clId="{66E6B506-A527-4C65-9A8E-66654D3374A3}" dt="2019-09-25T07:25:21.750" v="184" actId="478"/>
          <ac:picMkLst>
            <pc:docMk/>
            <pc:sldMk cId="3609385174" sldId="297"/>
            <ac:picMk id="4" creationId="{5B7FAEBA-C428-44CA-8049-D040438BBDD7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29DCC3-95E7-4141-B2E1-BD06D5DE8B81}" type="datetimeFigureOut">
              <a:rPr lang="fi-FI" smtClean="0"/>
              <a:t>25.9.2019</a:t>
            </a:fld>
            <a:endParaRPr lang="fi-F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3E3AB7-D253-45D5-8251-5BF0C8D3F992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697769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03ACC3-DEC5-4178-B920-EA73BD376898}" type="datetimeFigureOut">
              <a:rPr lang="fi-FI" smtClean="0"/>
              <a:t>25.9.2019</a:t>
            </a:fld>
            <a:endParaRPr lang="fi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66735-46FF-4867-A881-9AB8994D4E6D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8521039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466735-46FF-4867-A881-9AB8994D4E6D}" type="slidenum">
              <a:rPr lang="fi-FI" smtClean="0"/>
              <a:t>1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209394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466735-46FF-4867-A881-9AB8994D4E6D}" type="slidenum">
              <a:rPr lang="fi-FI" smtClean="0"/>
              <a:t>2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664562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466735-46FF-4867-A881-9AB8994D4E6D}" type="slidenum">
              <a:rPr lang="fi-FI" smtClean="0"/>
              <a:t>3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257965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466735-46FF-4867-A881-9AB8994D4E6D}" type="slidenum">
              <a:rPr lang="fi-FI" smtClean="0"/>
              <a:t>24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6121658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fi-FI" dirty="0" err="1"/>
              <a:t>Click</a:t>
            </a:r>
            <a:r>
              <a:rPr lang="fi-FI" dirty="0"/>
              <a:t> to </a:t>
            </a:r>
            <a:r>
              <a:rPr lang="fi-FI" dirty="0" err="1"/>
              <a:t>edit</a:t>
            </a:r>
            <a:r>
              <a:rPr lang="fi-FI" dirty="0"/>
              <a:t> </a:t>
            </a:r>
            <a:r>
              <a:rPr lang="fi-FI" dirty="0" err="1"/>
              <a:t>Master</a:t>
            </a:r>
            <a:r>
              <a:rPr lang="fi-FI" dirty="0"/>
              <a:t> </a:t>
            </a:r>
            <a:r>
              <a:rPr lang="fi-FI" dirty="0" err="1"/>
              <a:t>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fi-FI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00450"/>
            <a:ext cx="6400800" cy="20383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dirty="0" err="1"/>
              <a:t>Click</a:t>
            </a:r>
            <a:r>
              <a:rPr lang="fi-FI" dirty="0"/>
              <a:t> to </a:t>
            </a:r>
            <a:r>
              <a:rPr lang="fi-FI" dirty="0" err="1"/>
              <a:t>edit</a:t>
            </a:r>
            <a:r>
              <a:rPr lang="fi-FI" dirty="0"/>
              <a:t> </a:t>
            </a:r>
            <a:r>
              <a:rPr lang="fi-FI" dirty="0" err="1"/>
              <a:t>Master</a:t>
            </a:r>
            <a:r>
              <a:rPr lang="fi-FI" dirty="0"/>
              <a:t> </a:t>
            </a:r>
            <a:r>
              <a:rPr lang="fi-FI" dirty="0" err="1"/>
              <a:t>subtitle</a:t>
            </a:r>
            <a:r>
              <a:rPr lang="fi-FI" dirty="0"/>
              <a:t> </a:t>
            </a:r>
            <a:r>
              <a:rPr lang="fi-FI" dirty="0" err="1"/>
              <a:t>style</a:t>
            </a:r>
            <a:endParaRPr lang="fi-FI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CE1DBF-0CA6-4493-A912-7C257F8F16C2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58377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 dirty="0"/>
              <a:t>Click to edit Master text styles</a:t>
            </a:r>
          </a:p>
          <a:p>
            <a:pPr lvl="1"/>
            <a:r>
              <a:rPr lang="fi-FI" dirty="0"/>
              <a:t>Second level</a:t>
            </a:r>
          </a:p>
          <a:p>
            <a:pPr lvl="2"/>
            <a:r>
              <a:rPr lang="fi-FI" dirty="0"/>
              <a:t>Third level</a:t>
            </a:r>
          </a:p>
          <a:p>
            <a:pPr lvl="3"/>
            <a:r>
              <a:rPr lang="fi-FI" dirty="0"/>
              <a:t>Fourth level</a:t>
            </a:r>
          </a:p>
          <a:p>
            <a:pPr lvl="4"/>
            <a:r>
              <a:rPr lang="fi-FI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63255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3195F1CF-5388-40DB-A62D-8C2C36B78E40}" type="datetime1">
              <a:rPr lang="fi-FI"/>
              <a:pPr>
                <a:defRPr/>
              </a:pPr>
              <a:t>25.9.2019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838D10-DAE6-45BB-80A9-DA218B93D68E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658439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i-FI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i-FI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4977EF65-C65A-49BC-BEF0-BB2C5E851502}" type="datetime1">
              <a:rPr lang="fi-FI"/>
              <a:pPr>
                <a:defRPr/>
              </a:pPr>
              <a:t>25.9.2019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BFC548-0988-4266-A4FF-103F00AAC10C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323675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/>
              <a:t>Click to edit Master text styles</a:t>
            </a:r>
          </a:p>
          <a:p>
            <a:pPr lvl="1"/>
            <a:r>
              <a:rPr lang="fi-FI"/>
              <a:t>Second level</a:t>
            </a:r>
          </a:p>
          <a:p>
            <a:pPr lvl="2"/>
            <a:r>
              <a:rPr lang="fi-FI"/>
              <a:t>Third level</a:t>
            </a:r>
          </a:p>
          <a:p>
            <a:pPr lvl="3"/>
            <a:r>
              <a:rPr lang="fi-FI"/>
              <a:t>Fourth level</a:t>
            </a:r>
          </a:p>
          <a:p>
            <a:pPr lvl="4"/>
            <a:r>
              <a:rPr lang="fi-FI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/>
              <a:t>Click to edit Master text styles</a:t>
            </a:r>
          </a:p>
          <a:p>
            <a:pPr lvl="1"/>
            <a:r>
              <a:rPr lang="fi-FI"/>
              <a:t>Second level</a:t>
            </a:r>
          </a:p>
          <a:p>
            <a:pPr lvl="2"/>
            <a:r>
              <a:rPr lang="fi-FI"/>
              <a:t>Third level</a:t>
            </a:r>
          </a:p>
          <a:p>
            <a:pPr lvl="3"/>
            <a:r>
              <a:rPr lang="fi-FI"/>
              <a:t>Fourth level</a:t>
            </a:r>
          </a:p>
          <a:p>
            <a:pPr lvl="4"/>
            <a:r>
              <a:rPr lang="fi-FI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D13DF9D8-8F52-4B9F-87DB-8D1CA3BDDA91}" type="datetime1">
              <a:rPr lang="fi-FI"/>
              <a:pPr>
                <a:defRPr/>
              </a:pPr>
              <a:t>25.9.2019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17D9A5-2E94-493D-BCED-ADBCD1809874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932989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i-FI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/>
              <a:t>Click to edit Master text styles</a:t>
            </a:r>
          </a:p>
          <a:p>
            <a:pPr lvl="1"/>
            <a:r>
              <a:rPr lang="fi-FI"/>
              <a:t>Second level</a:t>
            </a:r>
          </a:p>
          <a:p>
            <a:pPr lvl="2"/>
            <a:r>
              <a:rPr lang="fi-FI"/>
              <a:t>Third level</a:t>
            </a:r>
          </a:p>
          <a:p>
            <a:pPr lvl="3"/>
            <a:r>
              <a:rPr lang="fi-FI"/>
              <a:t>Fourth level</a:t>
            </a:r>
          </a:p>
          <a:p>
            <a:pPr lvl="4"/>
            <a:r>
              <a:rPr lang="fi-FI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/>
              <a:t>Click to edit Master text styles</a:t>
            </a:r>
          </a:p>
          <a:p>
            <a:pPr lvl="1"/>
            <a:r>
              <a:rPr lang="fi-FI"/>
              <a:t>Second level</a:t>
            </a:r>
          </a:p>
          <a:p>
            <a:pPr lvl="2"/>
            <a:r>
              <a:rPr lang="fi-FI"/>
              <a:t>Third level</a:t>
            </a:r>
          </a:p>
          <a:p>
            <a:pPr lvl="3"/>
            <a:r>
              <a:rPr lang="fi-FI"/>
              <a:t>Fourth level</a:t>
            </a:r>
          </a:p>
          <a:p>
            <a:pPr lvl="4"/>
            <a:r>
              <a:rPr lang="fi-FI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A728DE23-A116-42E1-B279-118B9E7D5993}" type="datetime1">
              <a:rPr lang="fi-FI"/>
              <a:pPr>
                <a:defRPr/>
              </a:pPr>
              <a:t>25.9.2019</a:t>
            </a:fld>
            <a:endParaRPr lang="fi-F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09E6F4-C006-4B5D-AE6C-0DE70892116B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76662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AA3E3476-6E2F-4D03-B53E-7C91E1E4450E}" type="datetime1">
              <a:rPr lang="fi-FI"/>
              <a:pPr>
                <a:defRPr/>
              </a:pPr>
              <a:t>25.9.2019</a:t>
            </a:fld>
            <a:endParaRPr lang="fi-F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78D8E2-3432-4119-A2E5-D7ABE6077DDD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56126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F4729BA2-90D6-42D2-8E6F-DCC8DA83B984}" type="datetime1">
              <a:rPr lang="fi-FI"/>
              <a:pPr>
                <a:defRPr/>
              </a:pPr>
              <a:t>25.9.2019</a:t>
            </a:fld>
            <a:endParaRPr lang="fi-F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D58598-770E-44E3-B9E4-A5608BF1E95F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199663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/>
              <a:t>Click to edit Master text styles</a:t>
            </a:r>
          </a:p>
          <a:p>
            <a:pPr lvl="1"/>
            <a:r>
              <a:rPr lang="fi-FI"/>
              <a:t>Second level</a:t>
            </a:r>
          </a:p>
          <a:p>
            <a:pPr lvl="2"/>
            <a:r>
              <a:rPr lang="fi-FI"/>
              <a:t>Third level</a:t>
            </a:r>
          </a:p>
          <a:p>
            <a:pPr lvl="3"/>
            <a:r>
              <a:rPr lang="fi-FI"/>
              <a:t>Fourth level</a:t>
            </a:r>
          </a:p>
          <a:p>
            <a:pPr lvl="4"/>
            <a:r>
              <a:rPr lang="fi-FI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0CE2A5BC-D7D5-4381-B2A3-73A17F616F0C}" type="datetime1">
              <a:rPr lang="fi-FI"/>
              <a:pPr>
                <a:defRPr/>
              </a:pPr>
              <a:t>25.9.2019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6F3740-DFF3-4123-93E7-0A29DB0D8B04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591165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i-FI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i-FI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7AD15A85-8E87-4797-8FC2-C05CFF2D3372}" type="datetime1">
              <a:rPr lang="fi-FI"/>
              <a:pPr>
                <a:defRPr/>
              </a:pPr>
              <a:t>25.9.2019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0929F-3120-434D-8A91-134845915EA3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617121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/>
              <a:t>Click to edit Master text styles</a:t>
            </a:r>
          </a:p>
          <a:p>
            <a:pPr lvl="1"/>
            <a:r>
              <a:rPr lang="fi-FI"/>
              <a:t>Second level</a:t>
            </a:r>
          </a:p>
          <a:p>
            <a:pPr lvl="2"/>
            <a:r>
              <a:rPr lang="fi-FI"/>
              <a:t>Third level</a:t>
            </a:r>
          </a:p>
          <a:p>
            <a:pPr lvl="3"/>
            <a:r>
              <a:rPr lang="fi-FI"/>
              <a:t>Fourth level</a:t>
            </a:r>
          </a:p>
          <a:p>
            <a:pPr lvl="4"/>
            <a:r>
              <a:rPr lang="fi-FI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24D77A8F-4851-44FC-B63A-FEA594EEB7D5}" type="datetime1">
              <a:rPr lang="fi-FI"/>
              <a:pPr>
                <a:defRPr/>
              </a:pPr>
              <a:t>25.9.2019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1E458C-72E6-4E9F-8E92-207A9DE15449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221437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i-FI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i-FI"/>
              <a:t>Click to edit Master text styles</a:t>
            </a:r>
          </a:p>
          <a:p>
            <a:pPr lvl="1"/>
            <a:r>
              <a:rPr lang="fi-FI"/>
              <a:t>Second level</a:t>
            </a:r>
          </a:p>
          <a:p>
            <a:pPr lvl="2"/>
            <a:r>
              <a:rPr lang="fi-FI"/>
              <a:t>Third level</a:t>
            </a:r>
          </a:p>
          <a:p>
            <a:pPr lvl="3"/>
            <a:r>
              <a:rPr lang="fi-FI"/>
              <a:t>Fourth level</a:t>
            </a:r>
          </a:p>
          <a:p>
            <a:pPr lvl="4"/>
            <a:r>
              <a:rPr lang="fi-FI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fld id="{0F6CE455-0021-4032-9918-A8FA9A8F06C4}" type="datetime1">
              <a:rPr lang="fi-FI"/>
              <a:pPr>
                <a:defRPr/>
              </a:pPr>
              <a:t>25.9.2019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Calibri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188075"/>
            <a:ext cx="2133600" cy="2762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2D7C2A-C711-4F11-8C4A-9F6F86381C13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167088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CO2raportti_palkki_rgb.pn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984625"/>
            <a:ext cx="8839200" cy="310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6096000" cy="94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i-FI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71600"/>
            <a:ext cx="82296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i-FI"/>
              <a:t>Click to edit Master text styles</a:t>
            </a:r>
          </a:p>
          <a:p>
            <a:pPr lvl="1"/>
            <a:r>
              <a:rPr lang="fi-FI"/>
              <a:t>Second level</a:t>
            </a:r>
          </a:p>
          <a:p>
            <a:pPr lvl="2"/>
            <a:r>
              <a:rPr lang="fi-FI"/>
              <a:t>Third level</a:t>
            </a:r>
          </a:p>
          <a:p>
            <a:pPr lvl="3"/>
            <a:r>
              <a:rPr lang="fi-FI"/>
              <a:t>Fourth level</a:t>
            </a:r>
          </a:p>
          <a:p>
            <a:pPr lvl="4"/>
            <a:r>
              <a:rPr lang="fi-FI"/>
              <a:t>Fifth level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457200" y="6188075"/>
            <a:ext cx="3581400" cy="276225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-128"/>
              </a:defRPr>
            </a:lvl9pPr>
          </a:lstStyle>
          <a:p>
            <a:pPr>
              <a:defRPr/>
            </a:pPr>
            <a:r>
              <a:rPr lang="fi-FI" sz="1200" dirty="0">
                <a:solidFill>
                  <a:schemeClr val="bg1"/>
                </a:solidFill>
              </a:rPr>
              <a:t>CO2-raportti | 2019</a:t>
            </a:r>
          </a:p>
        </p:txBody>
      </p:sp>
      <p:pic>
        <p:nvPicPr>
          <p:cNvPr id="1031" name="Picture 8" descr="CO2raportti_logo_RGB_iso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74638"/>
            <a:ext cx="2005013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400" b="1" kern="1200">
          <a:solidFill>
            <a:srgbClr val="205685"/>
          </a:solidFill>
          <a:latin typeface="+mj-lt"/>
          <a:ea typeface="ＭＳ Ｐゴシック" charset="-128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205685"/>
          </a:solidFill>
          <a:latin typeface="Calibri" charset="0"/>
          <a:ea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205685"/>
          </a:solidFill>
          <a:latin typeface="Calibri" charset="0"/>
          <a:ea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205685"/>
          </a:solidFill>
          <a:latin typeface="Calibri" charset="0"/>
          <a:ea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400" b="1">
          <a:solidFill>
            <a:srgbClr val="205685"/>
          </a:solidFill>
          <a:latin typeface="Calibri" charset="0"/>
          <a:ea typeface="ＭＳ Ｐゴシック" charset="-128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400" b="1">
          <a:solidFill>
            <a:srgbClr val="205685"/>
          </a:solidFill>
          <a:latin typeface="Calibri" charset="0"/>
          <a:ea typeface="ＭＳ Ｐゴシック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400" b="1">
          <a:solidFill>
            <a:srgbClr val="205685"/>
          </a:solidFill>
          <a:latin typeface="Calibri" charset="0"/>
          <a:ea typeface="ＭＳ Ｐゴシック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400" b="1">
          <a:solidFill>
            <a:srgbClr val="205685"/>
          </a:solidFill>
          <a:latin typeface="Calibri" charset="0"/>
          <a:ea typeface="ＭＳ Ｐゴシック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400" b="1">
          <a:solidFill>
            <a:srgbClr val="205685"/>
          </a:solidFill>
          <a:latin typeface="Calibri" charset="0"/>
          <a:ea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23528" y="1772816"/>
            <a:ext cx="4176464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611560" y="404664"/>
            <a:ext cx="6336704" cy="1470025"/>
          </a:xfrm>
        </p:spPr>
        <p:txBody>
          <a:bodyPr/>
          <a:lstStyle/>
          <a:p>
            <a:pPr algn="l" eaLnBrk="1" hangingPunct="1"/>
            <a:r>
              <a:rPr lang="fi-FI" dirty="0"/>
              <a:t>JOROISTEN KASVIHUONEKAASUPÄÄSTÖT</a:t>
            </a:r>
            <a:br>
              <a:rPr lang="fi-FI" dirty="0"/>
            </a:br>
            <a:r>
              <a:rPr lang="fi-FI" dirty="0"/>
              <a:t>2010, 2017 JA</a:t>
            </a:r>
            <a:br>
              <a:rPr lang="fi-FI" dirty="0"/>
            </a:br>
            <a:r>
              <a:rPr lang="fi-FI" dirty="0"/>
              <a:t>ENNAKKOTIETO VUODELTA 2018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5915000" cy="944562"/>
          </a:xfrm>
        </p:spPr>
        <p:txBody>
          <a:bodyPr/>
          <a:lstStyle/>
          <a:p>
            <a:pPr eaLnBrk="1" hangingPunct="1"/>
            <a:r>
              <a:rPr lang="fi-FI" sz="3600" dirty="0"/>
              <a:t>Esityksen sisältö</a:t>
            </a:r>
            <a:endParaRPr lang="fi-FI" dirty="0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755576" y="1260764"/>
            <a:ext cx="7931224" cy="4419600"/>
          </a:xfrm>
        </p:spPr>
        <p:txBody>
          <a:bodyPr/>
          <a:lstStyle/>
          <a:p>
            <a:pPr eaLnBrk="1" hangingPunct="1"/>
            <a:r>
              <a:rPr lang="fi-FI" sz="2000" dirty="0"/>
              <a:t>Kuluttajien sähkönkulutus</a:t>
            </a:r>
          </a:p>
          <a:p>
            <a:pPr eaLnBrk="1" hangingPunct="1"/>
            <a:r>
              <a:rPr lang="fi-FI" sz="2000" dirty="0"/>
              <a:t>Rakennusten lämmitys 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fi-FI" dirty="0"/>
              <a:t>Sähkölämmitys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fi-FI" dirty="0"/>
              <a:t>Maalämpö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fi-FI" dirty="0"/>
              <a:t>Kaukolämpö</a:t>
            </a:r>
          </a:p>
          <a:p>
            <a:pPr lvl="1" eaLnBrk="1" hangingPunct="1">
              <a:buFont typeface="Arial" panose="020B0604020202020204" pitchFamily="34" charset="0"/>
              <a:buChar char="•"/>
            </a:pPr>
            <a:r>
              <a:rPr lang="fi-FI" dirty="0"/>
              <a:t>Erillislämmitys</a:t>
            </a:r>
          </a:p>
          <a:p>
            <a:pPr eaLnBrk="1" hangingPunct="1"/>
            <a:r>
              <a:rPr lang="fi-FI" sz="2000" dirty="0"/>
              <a:t>Tieliikenne</a:t>
            </a:r>
          </a:p>
          <a:p>
            <a:pPr eaLnBrk="1" hangingPunct="1"/>
            <a:r>
              <a:rPr lang="fi-FI" sz="2000" dirty="0"/>
              <a:t>Maatalous</a:t>
            </a:r>
          </a:p>
          <a:p>
            <a:pPr eaLnBrk="1" hangingPunct="1"/>
            <a:r>
              <a:rPr lang="fi-FI" sz="2000" dirty="0"/>
              <a:t>Jätehuolto</a:t>
            </a:r>
          </a:p>
          <a:p>
            <a:pPr eaLnBrk="1" hangingPunct="1"/>
            <a:r>
              <a:rPr lang="fi-FI" sz="2000" dirty="0"/>
              <a:t>Yhteenveto</a:t>
            </a:r>
          </a:p>
          <a:p>
            <a:pPr eaLnBrk="1" hangingPunct="1"/>
            <a:r>
              <a:rPr lang="fi-FI" sz="2000" dirty="0"/>
              <a:t>Kuntien väliset vertailut</a:t>
            </a:r>
          </a:p>
          <a:p>
            <a:pPr eaLnBrk="1" hangingPunct="1"/>
            <a:r>
              <a:rPr lang="fi-FI" sz="2000" dirty="0"/>
              <a:t>Kunnan oma toiminta</a:t>
            </a:r>
          </a:p>
          <a:p>
            <a:pPr eaLnBrk="1" hangingPunct="1"/>
            <a:r>
              <a:rPr lang="fi-FI" sz="2000" dirty="0"/>
              <a:t>Maankäyttö</a:t>
            </a:r>
          </a:p>
          <a:p>
            <a:pPr eaLnBrk="1" hangingPunct="1"/>
            <a:endParaRPr lang="fi-FI" sz="2000" dirty="0"/>
          </a:p>
          <a:p>
            <a:pPr eaLnBrk="1" hangingPunct="1"/>
            <a:endParaRPr lang="fi-FI" sz="2000" dirty="0"/>
          </a:p>
          <a:p>
            <a:pPr marL="0" indent="0" eaLnBrk="1" hangingPunct="1">
              <a:buNone/>
            </a:pPr>
            <a:endParaRPr lang="fi-FI" sz="2000" dirty="0"/>
          </a:p>
          <a:p>
            <a:pPr eaLnBrk="1" hangingPunct="1"/>
            <a:endParaRPr lang="fi-FI" sz="2000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574AE0AD-4054-4DEF-932D-E398568A3A74}"/>
              </a:ext>
            </a:extLst>
          </p:cNvPr>
          <p:cNvGrpSpPr/>
          <p:nvPr/>
        </p:nvGrpSpPr>
        <p:grpSpPr>
          <a:xfrm>
            <a:off x="4259838" y="4941168"/>
            <a:ext cx="4426962" cy="914400"/>
            <a:chOff x="4213532" y="4695801"/>
            <a:chExt cx="4426962" cy="914400"/>
          </a:xfrm>
        </p:grpSpPr>
        <p:pic>
          <p:nvPicPr>
            <p:cNvPr id="5" name="Graphic 4" descr="City">
              <a:extLst>
                <a:ext uri="{FF2B5EF4-FFF2-40B4-BE49-F238E27FC236}">
                  <a16:creationId xmlns:a16="http://schemas.microsoft.com/office/drawing/2014/main" id="{6E0C0E57-14BB-4043-8032-830B20087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5035319" y="4695801"/>
              <a:ext cx="914400" cy="914400"/>
            </a:xfrm>
            <a:prstGeom prst="rect">
              <a:avLst/>
            </a:prstGeom>
          </p:spPr>
        </p:pic>
        <p:pic>
          <p:nvPicPr>
            <p:cNvPr id="6" name="Graphic 5" descr="Pig">
              <a:extLst>
                <a:ext uri="{FF2B5EF4-FFF2-40B4-BE49-F238E27FC236}">
                  <a16:creationId xmlns:a16="http://schemas.microsoft.com/office/drawing/2014/main" id="{FEF78098-DC84-4738-B756-606CCBB12BB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864626" y="4695801"/>
              <a:ext cx="914400" cy="914400"/>
            </a:xfrm>
            <a:prstGeom prst="rect">
              <a:avLst/>
            </a:prstGeom>
          </p:spPr>
        </p:pic>
        <p:pic>
          <p:nvPicPr>
            <p:cNvPr id="7" name="Graphic 6" descr="Garbage">
              <a:extLst>
                <a:ext uri="{FF2B5EF4-FFF2-40B4-BE49-F238E27FC236}">
                  <a16:creationId xmlns:a16="http://schemas.microsoft.com/office/drawing/2014/main" id="{4128F179-F569-4F8F-B5B9-836C8F6F95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726094" y="4695801"/>
              <a:ext cx="914400" cy="914400"/>
            </a:xfrm>
            <a:prstGeom prst="rect">
              <a:avLst/>
            </a:prstGeom>
          </p:spPr>
        </p:pic>
        <p:pic>
          <p:nvPicPr>
            <p:cNvPr id="8" name="Graphic 7" descr="Car">
              <a:extLst>
                <a:ext uri="{FF2B5EF4-FFF2-40B4-BE49-F238E27FC236}">
                  <a16:creationId xmlns:a16="http://schemas.microsoft.com/office/drawing/2014/main" id="{8999874D-924F-4AA3-B3A8-7F1268BABBF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5985065" y="4695801"/>
              <a:ext cx="914400" cy="914400"/>
            </a:xfrm>
            <a:prstGeom prst="rect">
              <a:avLst/>
            </a:prstGeom>
          </p:spPr>
        </p:pic>
        <p:pic>
          <p:nvPicPr>
            <p:cNvPr id="9" name="Graphic 8" descr="Lightbulb">
              <a:extLst>
                <a:ext uri="{FF2B5EF4-FFF2-40B4-BE49-F238E27FC236}">
                  <a16:creationId xmlns:a16="http://schemas.microsoft.com/office/drawing/2014/main" id="{8282B56A-94FC-4CA1-AB47-C2F217A3156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4213532" y="4695801"/>
              <a:ext cx="914400" cy="914400"/>
            </a:xfrm>
            <a:prstGeom prst="rect">
              <a:avLst/>
            </a:prstGeom>
          </p:spPr>
        </p:pic>
      </p:grpSp>
      <p:sp>
        <p:nvSpPr>
          <p:cNvPr id="10" name="Thought Bubble: Cloud 9">
            <a:extLst>
              <a:ext uri="{FF2B5EF4-FFF2-40B4-BE49-F238E27FC236}">
                <a16:creationId xmlns:a16="http://schemas.microsoft.com/office/drawing/2014/main" id="{393EB788-1B07-4C30-B48E-6460A5F7F5B1}"/>
              </a:ext>
            </a:extLst>
          </p:cNvPr>
          <p:cNvSpPr/>
          <p:nvPr/>
        </p:nvSpPr>
        <p:spPr>
          <a:xfrm>
            <a:off x="5526993" y="3309933"/>
            <a:ext cx="2520280" cy="1296144"/>
          </a:xfrm>
          <a:prstGeom prst="cloudCallout">
            <a:avLst/>
          </a:prstGeom>
          <a:solidFill>
            <a:srgbClr val="205685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CO</a:t>
            </a:r>
            <a:r>
              <a:rPr lang="en-US" baseline="-25000" dirty="0"/>
              <a:t>2</a:t>
            </a:r>
            <a:r>
              <a:rPr lang="en-US" dirty="0"/>
              <a:t>, CH</a:t>
            </a:r>
            <a:r>
              <a:rPr lang="en-US" baseline="-25000" dirty="0"/>
              <a:t>4</a:t>
            </a:r>
            <a:r>
              <a:rPr lang="en-US" dirty="0"/>
              <a:t>, N</a:t>
            </a:r>
            <a:r>
              <a:rPr lang="en-US" baseline="-25000" dirty="0"/>
              <a:t>2</a:t>
            </a:r>
            <a:r>
              <a:rPr lang="en-US" dirty="0"/>
              <a:t>O</a:t>
            </a:r>
            <a:endParaRPr lang="en-FI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i-FI" sz="3600" dirty="0"/>
              <a:t>Sähkönkulutus</a:t>
            </a:r>
            <a:endParaRPr lang="fi-FI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E793D6-E936-40AA-89D1-7EF995E35D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Sähkönkulutuksen</a:t>
            </a:r>
            <a:r>
              <a:rPr lang="en-US" dirty="0"/>
              <a:t> </a:t>
            </a:r>
            <a:r>
              <a:rPr lang="en-US" dirty="0" err="1"/>
              <a:t>päästölaskenta</a:t>
            </a:r>
            <a:r>
              <a:rPr lang="en-US" dirty="0"/>
              <a:t> </a:t>
            </a:r>
            <a:r>
              <a:rPr lang="en-US" dirty="0" err="1"/>
              <a:t>perustuu</a:t>
            </a:r>
            <a:r>
              <a:rPr lang="en-US" dirty="0"/>
              <a:t> </a:t>
            </a:r>
            <a:r>
              <a:rPr lang="en-US" dirty="0" err="1"/>
              <a:t>Energiateollisuus</a:t>
            </a:r>
            <a:r>
              <a:rPr lang="en-US" dirty="0"/>
              <a:t> </a:t>
            </a:r>
            <a:r>
              <a:rPr lang="en-US" dirty="0" err="1"/>
              <a:t>ry:n</a:t>
            </a:r>
            <a:r>
              <a:rPr lang="en-US" dirty="0"/>
              <a:t> </a:t>
            </a:r>
            <a:r>
              <a:rPr lang="en-US" dirty="0" err="1"/>
              <a:t>tilastoon</a:t>
            </a:r>
            <a:r>
              <a:rPr lang="en-US" dirty="0"/>
              <a:t> </a:t>
            </a:r>
            <a:r>
              <a:rPr lang="en-US" dirty="0" err="1"/>
              <a:t>kuntien</a:t>
            </a:r>
            <a:r>
              <a:rPr lang="en-US" dirty="0"/>
              <a:t> </a:t>
            </a:r>
            <a:r>
              <a:rPr lang="en-US" dirty="0" err="1"/>
              <a:t>sähkönkulutuksesta</a:t>
            </a:r>
            <a:endParaRPr lang="en-US" dirty="0"/>
          </a:p>
          <a:p>
            <a:r>
              <a:rPr lang="en-US" dirty="0" err="1"/>
              <a:t>Sähkönkulutus</a:t>
            </a:r>
            <a:r>
              <a:rPr lang="en-US" dirty="0"/>
              <a:t> on </a:t>
            </a:r>
            <a:r>
              <a:rPr lang="en-US" dirty="0" err="1"/>
              <a:t>esitetty</a:t>
            </a:r>
            <a:r>
              <a:rPr lang="en-US" dirty="0"/>
              <a:t> </a:t>
            </a:r>
            <a:r>
              <a:rPr lang="en-US" dirty="0" err="1"/>
              <a:t>seuraaville</a:t>
            </a:r>
            <a:r>
              <a:rPr lang="en-US" dirty="0"/>
              <a:t> </a:t>
            </a:r>
            <a:r>
              <a:rPr lang="en-US" dirty="0" err="1"/>
              <a:t>luokille</a:t>
            </a:r>
            <a:r>
              <a:rPr lang="en-US" dirty="0"/>
              <a:t>: </a:t>
            </a:r>
            <a:r>
              <a:rPr lang="en-US" dirty="0" err="1"/>
              <a:t>asuminen</a:t>
            </a:r>
            <a:r>
              <a:rPr lang="en-US" dirty="0"/>
              <a:t> ja </a:t>
            </a:r>
            <a:r>
              <a:rPr lang="en-US" dirty="0" err="1"/>
              <a:t>maatalous</a:t>
            </a:r>
            <a:r>
              <a:rPr lang="en-US" dirty="0"/>
              <a:t>; </a:t>
            </a:r>
            <a:r>
              <a:rPr lang="en-US" dirty="0" err="1"/>
              <a:t>palvelut</a:t>
            </a:r>
            <a:r>
              <a:rPr lang="en-US" dirty="0"/>
              <a:t> ja </a:t>
            </a:r>
            <a:r>
              <a:rPr lang="en-US" dirty="0" err="1"/>
              <a:t>rakentaminen</a:t>
            </a:r>
            <a:r>
              <a:rPr lang="en-US" dirty="0"/>
              <a:t>; ja </a:t>
            </a:r>
            <a:r>
              <a:rPr lang="en-US" dirty="0" err="1"/>
              <a:t>teollisuus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FI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24E651B-1A0C-4154-B953-5051ABB38F49}"/>
              </a:ext>
            </a:extLst>
          </p:cNvPr>
          <p:cNvSpPr txBox="1"/>
          <p:nvPr/>
        </p:nvSpPr>
        <p:spPr>
          <a:xfrm>
            <a:off x="6948264" y="5733256"/>
            <a:ext cx="19268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+mn-lt"/>
              </a:rPr>
              <a:t>Joroinen, </a:t>
            </a:r>
            <a:r>
              <a:rPr lang="en-US" sz="1200" dirty="0">
                <a:latin typeface="+mn-lt"/>
              </a:rPr>
              <a:t>CO2-raportti 2019</a:t>
            </a:r>
            <a:endParaRPr lang="en-FI" sz="12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8E829E-7C9F-4BA6-9DC8-74555ECC91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144" y="3284984"/>
            <a:ext cx="6604000" cy="183121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i-FI" sz="3600" dirty="0"/>
              <a:t>Sähkönkulutuksen päästöt </a:t>
            </a:r>
            <a:endParaRPr lang="fi-FI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A456D60-E1CB-4D63-BED9-FDB443C542C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fi-FI" sz="2000" dirty="0"/>
              <a:t>Sähkönkulutuksen päästöjen laskennassa päästökertoimena on käytetty Suomen keskimääräistä sähkönkulutuksen päästökerrointa.</a:t>
            </a:r>
          </a:p>
          <a:p>
            <a:r>
              <a:rPr lang="fi-FI" sz="2000" dirty="0"/>
              <a:t>Vuoden 2018 tieto on ennakkotieto. Sitä ei ole esitetty teollisuuden sähkönkulutukselle.</a:t>
            </a:r>
          </a:p>
          <a:p>
            <a:pPr marL="0" indent="0">
              <a:buNone/>
            </a:pPr>
            <a:endParaRPr lang="en-FI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655193-937C-4AFE-AC48-20B2E656B011}"/>
              </a:ext>
            </a:extLst>
          </p:cNvPr>
          <p:cNvSpPr txBox="1"/>
          <p:nvPr/>
        </p:nvSpPr>
        <p:spPr>
          <a:xfrm>
            <a:off x="6948264" y="5733256"/>
            <a:ext cx="19268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+mn-lt"/>
              </a:rPr>
              <a:t>Joroinen, </a:t>
            </a:r>
            <a:r>
              <a:rPr lang="en-US" sz="1200" dirty="0">
                <a:latin typeface="+mn-lt"/>
              </a:rPr>
              <a:t>CO2-raportti 2019</a:t>
            </a:r>
            <a:endParaRPr lang="en-FI" sz="12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7041933-C6EE-4E52-9873-D3B4A76D04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800" y="1700808"/>
            <a:ext cx="4327067" cy="250259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i-FI" sz="3600" dirty="0"/>
              <a:t>Rakennusten lämmitys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CFF2A1-3A7C-4254-96C3-32C2E4DF59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/>
              <a:t>Suomessa huomattava osa energiankulutuksesta ja kasvihuonekaasupäästöistä aiheutuu rakennusten lämmityksestä. </a:t>
            </a:r>
          </a:p>
          <a:p>
            <a:r>
              <a:rPr lang="fi-FI" dirty="0"/>
              <a:t>Rakennusten lämmityksen päästöihin vaikuttaa vuosittain vaihteleva lämmitystarve.</a:t>
            </a:r>
          </a:p>
          <a:p>
            <a:r>
              <a:rPr lang="fi-FI" dirty="0"/>
              <a:t>Rakennusten lämmityksen päästöt on laskettu sähkölämmitykselle, maalämmölle, kaukolämmölle ja erillislämmitykselle.</a:t>
            </a:r>
          </a:p>
          <a:p>
            <a:pPr marL="0" indent="0">
              <a:buNone/>
            </a:pPr>
            <a:endParaRPr lang="fi-FI" dirty="0"/>
          </a:p>
          <a:p>
            <a:endParaRPr lang="en-FI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 dirty="0"/>
              <a:t>Rakennusten lämmityksen päästöt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73E6A8-D414-46CF-A450-648144FF1C8F}"/>
              </a:ext>
            </a:extLst>
          </p:cNvPr>
          <p:cNvSpPr txBox="1"/>
          <p:nvPr/>
        </p:nvSpPr>
        <p:spPr>
          <a:xfrm>
            <a:off x="6948264" y="5733256"/>
            <a:ext cx="19268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+mn-lt"/>
              </a:rPr>
              <a:t>Joroinen, </a:t>
            </a:r>
            <a:r>
              <a:rPr lang="en-US" sz="1200" dirty="0">
                <a:latin typeface="+mn-lt"/>
              </a:rPr>
              <a:t>CO2-raportti 2019</a:t>
            </a:r>
            <a:endParaRPr lang="en-FI" sz="1200" dirty="0">
              <a:latin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9F2BF5-286F-406E-B363-6EE3293FC156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0" y="1460500"/>
            <a:ext cx="5902796" cy="412874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EDB37-9D91-4BA8-A7DC-ABEAAFFF4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Tieliikenne</a:t>
            </a:r>
            <a:endParaRPr lang="en-FI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96A3700-B992-461C-8139-9E4D20AB42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sz="2000" dirty="0"/>
              <a:t>Liikenteestä aiheutuu noin viidennes Suomen kasvihuonekaasupäästöistä.</a:t>
            </a:r>
          </a:p>
          <a:p>
            <a:r>
              <a:rPr lang="fi-FI" sz="2000" dirty="0"/>
              <a:t>Päästöjen lisäksi ympäristöhaasteita aiheuttavat ilmanlaadun heikkeneminen, melu ja vaikutukset pohjavesiin.</a:t>
            </a:r>
          </a:p>
          <a:p>
            <a:r>
              <a:rPr lang="fi-FI" sz="2000" dirty="0"/>
              <a:t>Tieliikenteen päästölaskenta perustuu VTT:n LIISA-malliin, jossa lasketaan päästöt eri ajoneuvotyypeille ja tieluokille.</a:t>
            </a:r>
            <a:r>
              <a:rPr lang="en-FI" sz="2000" dirty="0"/>
              <a:t> </a:t>
            </a:r>
            <a:r>
              <a:rPr lang="fi-FI" sz="2000" dirty="0"/>
              <a:t>Viimeisimmän vuoden tieto on ennakkotieto, joka perustuu liikennemäärien muutoksiin kunnan alueella.</a:t>
            </a:r>
            <a:endParaRPr lang="en-US" sz="2000" dirty="0"/>
          </a:p>
          <a:p>
            <a:r>
              <a:rPr lang="fi-FI" sz="2000" dirty="0"/>
              <a:t>Mallilla tuotetaan Suomen viralliset vuosittaiset päästömäärät EU:lle, YK:lle ja Suomen tilastoihin.</a:t>
            </a:r>
          </a:p>
          <a:p>
            <a:r>
              <a:rPr lang="fi-FI" sz="2000" dirty="0"/>
              <a:t>Mallissa käytettyihin päästökertoimiin vaikuttavat polttoaineiden bio-osuudet.</a:t>
            </a:r>
            <a:endParaRPr lang="en-FI" sz="2000" dirty="0"/>
          </a:p>
        </p:txBody>
      </p:sp>
    </p:spTree>
    <p:extLst>
      <p:ext uri="{BB962C8B-B14F-4D97-AF65-F5344CB8AC3E}">
        <p14:creationId xmlns:p14="http://schemas.microsoft.com/office/powerpoint/2010/main" val="3554429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 dirty="0"/>
              <a:t>Tieliikenteen päästöt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E41023-7749-4FC5-8CBD-A519367AE6C1}"/>
              </a:ext>
            </a:extLst>
          </p:cNvPr>
          <p:cNvSpPr txBox="1"/>
          <p:nvPr/>
        </p:nvSpPr>
        <p:spPr>
          <a:xfrm>
            <a:off x="6948264" y="5733256"/>
            <a:ext cx="19268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+mn-lt"/>
              </a:rPr>
              <a:t>Joroinen, </a:t>
            </a:r>
            <a:r>
              <a:rPr lang="en-US" sz="1200" dirty="0">
                <a:latin typeface="+mn-lt"/>
              </a:rPr>
              <a:t>CO2-raportti 2019</a:t>
            </a:r>
            <a:endParaRPr lang="en-FI" sz="12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55D05B-49F2-4616-8AFC-D142D2887C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1356585"/>
            <a:ext cx="6819478" cy="434195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EDB37-9D91-4BA8-A7DC-ABEAAFFF4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Maatalous</a:t>
            </a:r>
            <a:endParaRPr lang="en-FI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96A3700-B992-461C-8139-9E4D20AB42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sz="2000" dirty="0"/>
              <a:t>Maataloudesta aiheutuu noin 10 prosenttia Suomen kasvihuonekaasupäästöistä. </a:t>
            </a:r>
          </a:p>
          <a:p>
            <a:r>
              <a:rPr lang="fi-FI" sz="2000" dirty="0"/>
              <a:t>Maatalouden päästöt aiheutuvat eläinten ruuansulatuksesta, lannasta sekä peltoviljelystä.</a:t>
            </a:r>
          </a:p>
          <a:p>
            <a:r>
              <a:rPr lang="fi-FI" sz="2000" dirty="0"/>
              <a:t>Eläinten ruuansulatuksen ja lannankäsittelyn päästöt on laskettu perustuen eläinten lukumäärään sekä Suomen kasvihuonekaasuinventaarion eläintyyppikohtaisiin päästökertoimiin. </a:t>
            </a:r>
          </a:p>
          <a:p>
            <a:r>
              <a:rPr lang="fi-FI" sz="2000" dirty="0"/>
              <a:t>Peltoviljelyn päästölaskenta perustuu eri kasvilajien viljelypinta-ala tietoihin. Lisäksi on käytetty tietoa koko viljelypinta-alasta. Päästöt on laskettu käyttäen Suomen kasvihuonekaasuinventaarion menetelmiä. </a:t>
            </a:r>
            <a:endParaRPr lang="en-FI" sz="2000" dirty="0"/>
          </a:p>
          <a:p>
            <a:pPr marL="0" indent="0">
              <a:buNone/>
            </a:pPr>
            <a:endParaRPr lang="en-FI" dirty="0"/>
          </a:p>
        </p:txBody>
      </p:sp>
    </p:spTree>
    <p:extLst>
      <p:ext uri="{BB962C8B-B14F-4D97-AF65-F5344CB8AC3E}">
        <p14:creationId xmlns:p14="http://schemas.microsoft.com/office/powerpoint/2010/main" val="28540284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 dirty="0"/>
              <a:t>Maatalouden päästöjen jakautuminen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8F6A6DF-A2BF-4408-A1FF-650D06BEB2A2}"/>
              </a:ext>
            </a:extLst>
          </p:cNvPr>
          <p:cNvSpPr txBox="1"/>
          <p:nvPr/>
        </p:nvSpPr>
        <p:spPr>
          <a:xfrm>
            <a:off x="6948264" y="5733256"/>
            <a:ext cx="19268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+mn-lt"/>
              </a:rPr>
              <a:t>Joroinen, </a:t>
            </a:r>
            <a:r>
              <a:rPr lang="en-US" sz="1200" dirty="0">
                <a:latin typeface="+mn-lt"/>
              </a:rPr>
              <a:t>CO2-raportti 2019</a:t>
            </a:r>
            <a:endParaRPr lang="en-FI" sz="1200" dirty="0">
              <a:latin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5FFD83-2DA5-49B8-9A35-5D8204E3C9DA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333500"/>
            <a:ext cx="5715000" cy="3810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 dirty="0"/>
              <a:t>Maatalouden päästöt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B94DCFA-9A72-40B8-978C-6B49EACACE70}"/>
              </a:ext>
            </a:extLst>
          </p:cNvPr>
          <p:cNvSpPr txBox="1"/>
          <p:nvPr/>
        </p:nvSpPr>
        <p:spPr>
          <a:xfrm>
            <a:off x="6948264" y="5733256"/>
            <a:ext cx="19268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+mn-lt"/>
              </a:rPr>
              <a:t>Joroinen, </a:t>
            </a:r>
            <a:r>
              <a:rPr lang="en-US" sz="1200" dirty="0">
                <a:latin typeface="+mn-lt"/>
              </a:rPr>
              <a:t>CO2-raportti 2019</a:t>
            </a:r>
            <a:endParaRPr lang="en-FI" sz="12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6E55A9-AD20-46BE-B280-9F92E1E74E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1550692"/>
            <a:ext cx="6768752" cy="394288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EDB37-9D91-4BA8-A7DC-ABEAAFFF4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Jätehuolto</a:t>
            </a:r>
            <a:endParaRPr lang="en-FI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96A3700-B992-461C-8139-9E4D20AB42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/>
              <a:t>Jätehuollon päästöt koostuvat kiinteän jätteen kaatopaikkasijoituksesta ja laitoskompostoinnista, sekä jäteveden käsittelystä.</a:t>
            </a:r>
          </a:p>
          <a:p>
            <a:r>
              <a:rPr lang="fi-FI" dirty="0"/>
              <a:t>Yhdyskuntajätteen sijoittaminen kaatopaikoille on vähentynyt voimakkaasti viime vuosina, sillä nykyään yhdyskuntajäte pyritään kierrättämään tai se hyödynnetään energian tuotannossa.</a:t>
            </a:r>
          </a:p>
          <a:p>
            <a:r>
              <a:rPr lang="fi-FI" dirty="0"/>
              <a:t>Jätehuollon päästölaskenta perustuu ympäristöhallinnon VAHTI- ja YLVA-tietojärjestelmien tietoihin ja laskennassa on hyödynnetty Suomen kasvihuonekaasuinventaarion menetelmiä.</a:t>
            </a:r>
          </a:p>
        </p:txBody>
      </p:sp>
    </p:spTree>
    <p:extLst>
      <p:ext uri="{BB962C8B-B14F-4D97-AF65-F5344CB8AC3E}">
        <p14:creationId xmlns:p14="http://schemas.microsoft.com/office/powerpoint/2010/main" val="29372089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 dirty="0"/>
              <a:t>Jätehuollon päästöt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07CEB5C-F9CA-487B-9724-DDF92E3E1BD9}"/>
              </a:ext>
            </a:extLst>
          </p:cNvPr>
          <p:cNvSpPr txBox="1"/>
          <p:nvPr/>
        </p:nvSpPr>
        <p:spPr>
          <a:xfrm>
            <a:off x="6948264" y="5733256"/>
            <a:ext cx="19268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+mn-lt"/>
              </a:rPr>
              <a:t>Joroinen, </a:t>
            </a:r>
            <a:r>
              <a:rPr lang="en-US" sz="1200" dirty="0">
                <a:latin typeface="+mn-lt"/>
              </a:rPr>
              <a:t>CO2-raportti 2019</a:t>
            </a:r>
            <a:endParaRPr lang="en-FI" sz="12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46DD59-47D7-4636-8428-E7561E577C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556792"/>
            <a:ext cx="7164660" cy="405185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EDB37-9D91-4BA8-A7DC-ABEAAFFF4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Yhteenveto</a:t>
            </a:r>
            <a:endParaRPr lang="en-FI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96A3700-B992-461C-8139-9E4D20AB42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sz="2000" dirty="0"/>
              <a:t>Kasvihuonekaasujen päästöt vuonna 2017 olivat yhteensä 59,8 kt CO</a:t>
            </a:r>
            <a:r>
              <a:rPr lang="fi-FI" sz="2000" baseline="-25000" dirty="0"/>
              <a:t>2</a:t>
            </a:r>
            <a:r>
              <a:rPr lang="fi-FI" sz="2000" dirty="0"/>
              <a:t>-ekv ilman teollisuutta. </a:t>
            </a:r>
          </a:p>
          <a:p>
            <a:r>
              <a:rPr lang="fi-FI" sz="2000" dirty="0"/>
              <a:t>Joroisten  päästöt asukasta kohti vuonna 2017 olivat 12,2  t CO</a:t>
            </a:r>
            <a:r>
              <a:rPr lang="fi-FI" sz="2000" baseline="-25000" dirty="0"/>
              <a:t>2</a:t>
            </a:r>
            <a:r>
              <a:rPr lang="fi-FI" sz="2000" dirty="0"/>
              <a:t>-ekv ilman teollisuutta.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DB70BD0-9FF1-444F-B615-BB8AE77B0B95}"/>
              </a:ext>
            </a:extLst>
          </p:cNvPr>
          <p:cNvSpPr txBox="1"/>
          <p:nvPr/>
        </p:nvSpPr>
        <p:spPr>
          <a:xfrm>
            <a:off x="6948264" y="5733256"/>
            <a:ext cx="19268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latin typeface="+mn-lt"/>
              </a:rPr>
              <a:t>Joroinen</a:t>
            </a:r>
            <a:r>
              <a:rPr lang="en-US" sz="1200" dirty="0">
                <a:latin typeface="+mn-lt"/>
              </a:rPr>
              <a:t>, CO2-raportti 2019</a:t>
            </a:r>
            <a:endParaRPr lang="en-FI" sz="12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37E166-EB49-4230-9090-3D52979561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825" y="2704306"/>
            <a:ext cx="7372350" cy="302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9880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i-FI" sz="3600" dirty="0"/>
              <a:t>Päästöjen jakautuminen eri sektoreille</a:t>
            </a:r>
            <a:endParaRPr lang="fi-FI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FF1DF9F-0C6B-4963-A194-B4E36C7A4F13}"/>
              </a:ext>
            </a:extLst>
          </p:cNvPr>
          <p:cNvSpPr txBox="1"/>
          <p:nvPr/>
        </p:nvSpPr>
        <p:spPr>
          <a:xfrm>
            <a:off x="6948264" y="5733256"/>
            <a:ext cx="19268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+mn-lt"/>
              </a:rPr>
              <a:t>Joroinen, </a:t>
            </a:r>
            <a:r>
              <a:rPr lang="en-US" sz="1200" dirty="0">
                <a:latin typeface="+mn-lt"/>
              </a:rPr>
              <a:t>CO2-raportti 2019</a:t>
            </a:r>
            <a:endParaRPr lang="en-FI" sz="1200" dirty="0">
              <a:latin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3600210-87E3-4891-8DA8-0DADF03DDAEC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524000"/>
            <a:ext cx="5715000" cy="3810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/>
              <a:t>Päästöjen kehitys sektoreittain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34331E-00E0-4616-B79B-5459D7D902DA}"/>
              </a:ext>
            </a:extLst>
          </p:cNvPr>
          <p:cNvSpPr txBox="1"/>
          <p:nvPr/>
        </p:nvSpPr>
        <p:spPr>
          <a:xfrm>
            <a:off x="6948264" y="5733256"/>
            <a:ext cx="19268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+mn-lt"/>
              </a:rPr>
              <a:t>Joroinen, </a:t>
            </a:r>
            <a:r>
              <a:rPr lang="en-US" sz="1200" dirty="0">
                <a:latin typeface="+mn-lt"/>
              </a:rPr>
              <a:t>CO2-raportti 2019</a:t>
            </a:r>
            <a:endParaRPr lang="en-FI" sz="12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D5136C-9485-47AC-9BD5-9B29DE7191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4786" y="1417141"/>
            <a:ext cx="6786892" cy="4023717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i-FI" sz="3600" dirty="0"/>
              <a:t>Päästöjen kehitys ilman teollisuutta</a:t>
            </a:r>
            <a:endParaRPr lang="fi-FI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E6E79D-623E-48D0-AB5B-89524FA7015A}"/>
              </a:ext>
            </a:extLst>
          </p:cNvPr>
          <p:cNvSpPr txBox="1"/>
          <p:nvPr/>
        </p:nvSpPr>
        <p:spPr>
          <a:xfrm>
            <a:off x="6948264" y="5733256"/>
            <a:ext cx="19268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+mn-lt"/>
              </a:rPr>
              <a:t>Joroinen, </a:t>
            </a:r>
            <a:r>
              <a:rPr lang="en-US" sz="1200" dirty="0">
                <a:latin typeface="+mn-lt"/>
              </a:rPr>
              <a:t>CO2-raportti 2019</a:t>
            </a:r>
            <a:endParaRPr lang="en-FI" sz="12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52A4B5-1D54-4C44-B4A3-1103A8D6B6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0329" y="1329891"/>
            <a:ext cx="6163341" cy="4198218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6EDB37-9D91-4BA8-A7DC-ABEAAFFF4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Kuntien</a:t>
            </a:r>
            <a:r>
              <a:rPr lang="en-US" dirty="0"/>
              <a:t> </a:t>
            </a:r>
            <a:r>
              <a:rPr lang="en-US" dirty="0" err="1"/>
              <a:t>väliset</a:t>
            </a:r>
            <a:r>
              <a:rPr lang="en-US" dirty="0"/>
              <a:t> </a:t>
            </a:r>
            <a:r>
              <a:rPr lang="en-US" dirty="0" err="1"/>
              <a:t>vertailut</a:t>
            </a:r>
            <a:endParaRPr lang="en-FI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96A3700-B992-461C-8139-9E4D20AB426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fi-FI" sz="2000" dirty="0"/>
              <a:t>CO2-raportissa on mukana noin 90 kuntaa ympäri Suomen.</a:t>
            </a:r>
          </a:p>
          <a:p>
            <a:r>
              <a:rPr lang="fi-FI" sz="2000" dirty="0"/>
              <a:t>CO2-raportin kautta kunnat pystyvät paitsi seuraamaan ilmastotyönsä tuloksia myös vertailemaan päästökehitystään muihin kuntiin.</a:t>
            </a:r>
          </a:p>
          <a:p>
            <a:r>
              <a:rPr lang="fi-FI" sz="2000" dirty="0"/>
              <a:t>Päästövertailut on toteutettu pääasiassa asukaskohtaisten päästöjen vertailuina. Lisäksi on esitetty kokonaispäästöjen vertailuja.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B5D741-25FF-41A8-840F-FFA4CD156C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32" y="1484784"/>
            <a:ext cx="3112539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1786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600" dirty="0"/>
              <a:t>Saman kokoluokan kunnat</a:t>
            </a:r>
            <a:endParaRPr lang="fi-FI" dirty="0"/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1331640" y="5183036"/>
            <a:ext cx="6264696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fi-FI" sz="1400" dirty="0"/>
              <a:t>CO2-raportissa mukana </a:t>
            </a:r>
            <a:r>
              <a:rPr lang="fi-FI" sz="1400"/>
              <a:t>olevien alle 10 000 </a:t>
            </a:r>
            <a:r>
              <a:rPr lang="fi-FI" sz="1400" dirty="0"/>
              <a:t>asukkaan kuntien asukaskohtaiset päästöt vuonna 2017 ilman teollisuutta.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213751-27F1-4157-99A5-A949F5ABCD39}"/>
              </a:ext>
            </a:extLst>
          </p:cNvPr>
          <p:cNvSpPr txBox="1"/>
          <p:nvPr/>
        </p:nvSpPr>
        <p:spPr>
          <a:xfrm>
            <a:off x="6948264" y="5733256"/>
            <a:ext cx="19268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+mn-lt"/>
              </a:rPr>
              <a:t>Joroinen, </a:t>
            </a:r>
            <a:r>
              <a:rPr lang="en-US" sz="1200" dirty="0">
                <a:latin typeface="+mn-lt"/>
              </a:rPr>
              <a:t>CO2-raportti 2019</a:t>
            </a:r>
            <a:endParaRPr lang="en-FI" sz="1200" dirty="0">
              <a:latin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E4F5011-A095-489C-8995-45FDA19DB874}"/>
              </a:ext>
            </a:extLst>
          </p:cNvPr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333500"/>
            <a:ext cx="5715000" cy="3810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323850" y="274638"/>
            <a:ext cx="6551613" cy="944562"/>
          </a:xfrm>
        </p:spPr>
        <p:txBody>
          <a:bodyPr/>
          <a:lstStyle/>
          <a:p>
            <a:pPr eaLnBrk="1" hangingPunct="1"/>
            <a:r>
              <a:rPr lang="fi-FI" sz="3200" dirty="0"/>
              <a:t>Asukaskohtaisten päästöjen vertailu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98C1F0-59CD-4C1E-9D77-DD9AB073DE25}"/>
              </a:ext>
            </a:extLst>
          </p:cNvPr>
          <p:cNvSpPr txBox="1"/>
          <p:nvPr/>
        </p:nvSpPr>
        <p:spPr>
          <a:xfrm>
            <a:off x="6948264" y="5733256"/>
            <a:ext cx="19268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+mn-lt"/>
              </a:rPr>
              <a:t>Joroinen, </a:t>
            </a:r>
            <a:r>
              <a:rPr lang="en-US" sz="1200" dirty="0">
                <a:latin typeface="+mn-lt"/>
              </a:rPr>
              <a:t>CO2-raportti 2019</a:t>
            </a:r>
            <a:endParaRPr lang="en-FI" sz="12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5076062-8198-4352-AB1E-FA36782FAE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991179"/>
            <a:ext cx="7524328" cy="4742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5149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1B60B1-0074-410F-A41A-00F73AD4D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err="1"/>
              <a:t>Kokonaispäästöjen</a:t>
            </a:r>
            <a:r>
              <a:rPr lang="en-US" dirty="0"/>
              <a:t> </a:t>
            </a:r>
            <a:r>
              <a:rPr lang="en-US" dirty="0" err="1"/>
              <a:t>vertailu</a:t>
            </a:r>
            <a:endParaRPr lang="en-FI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C6D1B8-4746-4B24-9F05-63DF3BD44FFC}"/>
              </a:ext>
            </a:extLst>
          </p:cNvPr>
          <p:cNvSpPr txBox="1"/>
          <p:nvPr/>
        </p:nvSpPr>
        <p:spPr>
          <a:xfrm>
            <a:off x="6948264" y="5733256"/>
            <a:ext cx="19268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>
                <a:latin typeface="+mn-lt"/>
              </a:rPr>
              <a:t>Joroinen, </a:t>
            </a:r>
            <a:r>
              <a:rPr lang="en-US" sz="1200" dirty="0">
                <a:latin typeface="+mn-lt"/>
              </a:rPr>
              <a:t>CO2-raportti 2019</a:t>
            </a:r>
            <a:endParaRPr lang="en-FI" sz="12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1C6C778-8974-40C5-98D5-3210153FFD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840" y="1032651"/>
            <a:ext cx="7452320" cy="4700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3279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Kunnan oman toiminnan päästöt</a:t>
            </a:r>
          </a:p>
        </p:txBody>
      </p:sp>
      <p:sp>
        <p:nvSpPr>
          <p:cNvPr id="5" name="Tekstiruutu 4"/>
          <p:cNvSpPr txBox="1"/>
          <p:nvPr/>
        </p:nvSpPr>
        <p:spPr>
          <a:xfrm>
            <a:off x="539552" y="5373216"/>
            <a:ext cx="7848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i-FI" sz="1400" dirty="0"/>
              <a:t>Joroisten kunnan oman toiminnan päästöt vuosina 2010 ja 2017–2018. Vuoden 2018 päästökertoimet perustuvat osittain ennakkotietoihin.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7FAEBA-C428-44CA-8049-D040438BB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1092696"/>
            <a:ext cx="5261473" cy="42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815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Maankäyttösektorin päästöt ja nielut</a:t>
            </a:r>
          </a:p>
        </p:txBody>
      </p:sp>
      <p:sp>
        <p:nvSpPr>
          <p:cNvPr id="5" name="Tekstiruutu 4"/>
          <p:cNvSpPr txBox="1"/>
          <p:nvPr/>
        </p:nvSpPr>
        <p:spPr>
          <a:xfrm>
            <a:off x="549563" y="5527104"/>
            <a:ext cx="78488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i-FI" sz="1400" dirty="0"/>
              <a:t>Puuston ja maaperän kasvihuonekaasujen päästöt ja nielut Joroisissa vuosina 2010 ja 2016.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DE4E34-4FA1-4CE0-8DF1-17C3E4CDCF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5685" y="1421156"/>
            <a:ext cx="6876628" cy="4105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3851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1187450" y="2708275"/>
            <a:ext cx="6553200" cy="944563"/>
          </a:xfrm>
        </p:spPr>
        <p:txBody>
          <a:bodyPr/>
          <a:lstStyle/>
          <a:p>
            <a:pPr eaLnBrk="1" hangingPunct="1"/>
            <a:r>
              <a:rPr lang="fi-FI" sz="3600"/>
              <a:t>Kiitos mielenkiinnosta!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Asiakirja" ma:contentTypeID="0x010100E379860F9BD5FE479FA34A06E527FCB2" ma:contentTypeVersion="10" ma:contentTypeDescription="Luo uusi asiakirja." ma:contentTypeScope="" ma:versionID="0513b963c8dffd5ee2c7cc243b5778f7">
  <xsd:schema xmlns:xsd="http://www.w3.org/2001/XMLSchema" xmlns:xs="http://www.w3.org/2001/XMLSchema" xmlns:p="http://schemas.microsoft.com/office/2006/metadata/properties" xmlns:ns2="59d90eac-f167-4628-a2f5-42d7c026b22a" xmlns:ns3="bd72a01f-6751-4fb0-b2c5-aa0e206fff25" targetNamespace="http://schemas.microsoft.com/office/2006/metadata/properties" ma:root="true" ma:fieldsID="52bcb55ae0531fa787a6fb68e5bb93b3" ns2:_="" ns3:_="">
    <xsd:import namespace="59d90eac-f167-4628-a2f5-42d7c026b22a"/>
    <xsd:import namespace="bd72a01f-6751-4fb0-b2c5-aa0e206fff2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d90eac-f167-4628-a2f5-42d7c026b22a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Jaettu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Jakamisen tiedot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72a01f-6751-4fb0-b2c5-aa0e206fff2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isältölaji"/>
        <xsd:element ref="dc:title" minOccurs="0" maxOccurs="1" ma:index="4" ma:displayName="Otsikk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091C78D-605D-4139-9D42-977FBB5A78CA}"/>
</file>

<file path=customXml/itemProps2.xml><?xml version="1.0" encoding="utf-8"?>
<ds:datastoreItem xmlns:ds="http://schemas.openxmlformats.org/officeDocument/2006/customXml" ds:itemID="{35DFD8DB-5DBC-4077-B173-ACFB995E84E2}"/>
</file>

<file path=customXml/itemProps3.xml><?xml version="1.0" encoding="utf-8"?>
<ds:datastoreItem xmlns:ds="http://schemas.openxmlformats.org/officeDocument/2006/customXml" ds:itemID="{705C19FC-C03D-4D53-8EB8-920116CE02F2}"/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509</Words>
  <Application>Microsoft Office PowerPoint</Application>
  <PresentationFormat>On-screen Show (4:3)</PresentationFormat>
  <Paragraphs>85</Paragraphs>
  <Slides>24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Calibri</vt:lpstr>
      <vt:lpstr>Office Theme</vt:lpstr>
      <vt:lpstr>JOROISTEN KASVIHUONEKAASUPÄÄSTÖT 2010, 2017 JA ENNAKKOTIETO VUODELTA 2018</vt:lpstr>
      <vt:lpstr>Esityksen sisältö</vt:lpstr>
      <vt:lpstr>Sähkönkulutus</vt:lpstr>
      <vt:lpstr>Sähkönkulutuksen päästöt </vt:lpstr>
      <vt:lpstr>Rakennusten lämmitys</vt:lpstr>
      <vt:lpstr>Rakennusten lämmityksen päästöt</vt:lpstr>
      <vt:lpstr>Tieliikenne</vt:lpstr>
      <vt:lpstr>Tieliikenteen päästöt</vt:lpstr>
      <vt:lpstr>Maatalous</vt:lpstr>
      <vt:lpstr>Maatalouden päästöjen jakautuminen</vt:lpstr>
      <vt:lpstr>Maatalouden päästöt</vt:lpstr>
      <vt:lpstr>Jätehuolto</vt:lpstr>
      <vt:lpstr>Jätehuollon päästöt</vt:lpstr>
      <vt:lpstr>Yhteenveto</vt:lpstr>
      <vt:lpstr>Päästöjen jakautuminen eri sektoreille</vt:lpstr>
      <vt:lpstr>Päästöjen kehitys sektoreittain</vt:lpstr>
      <vt:lpstr>Päästöjen kehitys ilman teollisuutta</vt:lpstr>
      <vt:lpstr>Kuntien väliset vertailut</vt:lpstr>
      <vt:lpstr>Saman kokoluokan kunnat</vt:lpstr>
      <vt:lpstr>Asukaskohtaisten päästöjen vertailu</vt:lpstr>
      <vt:lpstr>Kokonaispäästöjen vertailu</vt:lpstr>
      <vt:lpstr>Kunnan oman toiminnan päästöt</vt:lpstr>
      <vt:lpstr>Maankäyttösektorin päästöt ja nielut</vt:lpstr>
      <vt:lpstr>Kiitos mielenkiinnosta!</vt:lpstr>
    </vt:vector>
  </TitlesOfParts>
  <Company>AC-mainos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TR</dc:creator>
  <cp:lastModifiedBy>Emma Liljestrom</cp:lastModifiedBy>
  <cp:revision>144</cp:revision>
  <dcterms:created xsi:type="dcterms:W3CDTF">2012-01-31T11:24:38Z</dcterms:created>
  <dcterms:modified xsi:type="dcterms:W3CDTF">2019-09-25T07:36:15Z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0x010100E379860F9BD5FE479FA34A06E527FCB2</vt:lpwstr>
  </property>
</Properties>
</file>